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4">
  <p:sldMasterIdLst>
    <p:sldMasterId id="2147483648" r:id="rId1"/>
  </p:sldMasterIdLst>
  <p:notesMasterIdLst>
    <p:notesMasterId r:id="rId31"/>
  </p:notesMasterIdLst>
  <p:handoutMasterIdLst>
    <p:handoutMasterId r:id="rId32"/>
  </p:handoutMasterIdLst>
  <p:sldIdLst>
    <p:sldId id="259" r:id="rId2"/>
    <p:sldId id="319" r:id="rId3"/>
    <p:sldId id="321" r:id="rId4"/>
    <p:sldId id="323" r:id="rId5"/>
    <p:sldId id="324" r:id="rId6"/>
    <p:sldId id="326" r:id="rId7"/>
    <p:sldId id="356" r:id="rId8"/>
    <p:sldId id="327" r:id="rId9"/>
    <p:sldId id="328" r:id="rId10"/>
    <p:sldId id="330" r:id="rId11"/>
    <p:sldId id="369" r:id="rId12"/>
    <p:sldId id="365" r:id="rId13"/>
    <p:sldId id="368" r:id="rId14"/>
    <p:sldId id="347" r:id="rId15"/>
    <p:sldId id="367" r:id="rId16"/>
    <p:sldId id="362" r:id="rId17"/>
    <p:sldId id="361" r:id="rId18"/>
    <p:sldId id="332" r:id="rId19"/>
    <p:sldId id="360" r:id="rId20"/>
    <p:sldId id="334" r:id="rId21"/>
    <p:sldId id="336" r:id="rId22"/>
    <p:sldId id="359" r:id="rId23"/>
    <p:sldId id="338" r:id="rId24"/>
    <p:sldId id="339" r:id="rId25"/>
    <p:sldId id="340" r:id="rId26"/>
    <p:sldId id="358" r:id="rId27"/>
    <p:sldId id="371" r:id="rId28"/>
    <p:sldId id="318" r:id="rId29"/>
    <p:sldId id="370" r:id="rId30"/>
  </p:sldIdLst>
  <p:sldSz cx="9144000" cy="6858000" type="screen4x3"/>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A945"/>
    <a:srgbClr val="FFFFFF"/>
    <a:srgbClr val="0070C0"/>
    <a:srgbClr val="4F538B"/>
    <a:srgbClr val="466C86"/>
    <a:srgbClr val="468C84"/>
    <a:srgbClr val="418B5B"/>
    <a:srgbClr val="4D954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36" autoAdjust="0"/>
    <p:restoredTop sz="93349" autoAdjust="0"/>
  </p:normalViewPr>
  <p:slideViewPr>
    <p:cSldViewPr>
      <p:cViewPr varScale="1">
        <p:scale>
          <a:sx n="109" d="100"/>
          <a:sy n="109" d="100"/>
        </p:scale>
        <p:origin x="145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4" d="100"/>
          <a:sy n="44" d="100"/>
        </p:scale>
        <p:origin x="-2772"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4.xml.rels><?xml version="1.0" encoding="UTF-8" standalone="yes"?>
<Relationships xmlns="http://schemas.openxmlformats.org/package/2006/relationships"><Relationship Id="rId3" Type="http://schemas.openxmlformats.org/officeDocument/2006/relationships/hyperlink" Target="https://support.google.com/plus/answer/1253377/?hl=es" TargetMode="External"/><Relationship Id="rId7" Type="http://schemas.openxmlformats.org/officeDocument/2006/relationships/image" Target="../media/image49.jpeg"/><Relationship Id="rId2" Type="http://schemas.openxmlformats.org/officeDocument/2006/relationships/hyperlink" Target="https://www.gdt.guardiacivil.es/webgdt/home_alerta.php" TargetMode="External"/><Relationship Id="rId1" Type="http://schemas.openxmlformats.org/officeDocument/2006/relationships/hyperlink" Target="http://www.policia.es/org_central/judicial/udef/bit_alertas.html" TargetMode="Externa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hyperlink" Target="https://www.google.com/safetycenter/" TargetMode="Externa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CB0D93-0EBF-4F6E-9811-9050FCEA4458}" type="doc">
      <dgm:prSet loTypeId="urn:microsoft.com/office/officeart/2005/8/layout/hierarchy4" loCatId="list" qsTypeId="urn:microsoft.com/office/officeart/2005/8/quickstyle/simple2" qsCatId="simple" csTypeId="urn:microsoft.com/office/officeart/2005/8/colors/accent1_1" csCatId="accent1" phldr="1"/>
      <dgm:spPr/>
      <dgm:t>
        <a:bodyPr/>
        <a:lstStyle/>
        <a:p>
          <a:endParaRPr lang="es-ES"/>
        </a:p>
      </dgm:t>
    </dgm:pt>
    <dgm:pt modelId="{642313C1-B82D-41BE-8281-9B7CB30A89EA}">
      <dgm:prSet phldrT="[Texto]" custT="1"/>
      <dgm:spPr>
        <a:ln>
          <a:solidFill>
            <a:srgbClr val="0070C0"/>
          </a:solidFill>
        </a:ln>
      </dgm:spPr>
      <dgm:t>
        <a:bodyPr/>
        <a:lstStyle/>
        <a:p>
          <a:r>
            <a:rPr lang="es-ES" sz="1800" dirty="0" smtClean="0"/>
            <a:t>Hablan de forma genérica</a:t>
          </a:r>
          <a:endParaRPr lang="es-ES" sz="1800" dirty="0"/>
        </a:p>
      </dgm:t>
    </dgm:pt>
    <dgm:pt modelId="{15E1ABFF-CDEA-426C-ABA6-70C0458A5F24}" type="parTrans" cxnId="{5D3766DF-B108-4FE3-B99A-913AFE63C3BD}">
      <dgm:prSet/>
      <dgm:spPr/>
      <dgm:t>
        <a:bodyPr/>
        <a:lstStyle/>
        <a:p>
          <a:endParaRPr lang="es-ES"/>
        </a:p>
      </dgm:t>
    </dgm:pt>
    <dgm:pt modelId="{02C1E5FE-E39F-4C97-9E1B-C72ADEE59C9F}" type="sibTrans" cxnId="{5D3766DF-B108-4FE3-B99A-913AFE63C3BD}">
      <dgm:prSet/>
      <dgm:spPr/>
      <dgm:t>
        <a:bodyPr/>
        <a:lstStyle/>
        <a:p>
          <a:endParaRPr lang="es-ES"/>
        </a:p>
      </dgm:t>
    </dgm:pt>
    <dgm:pt modelId="{3981D441-0DD9-46E6-9281-3BBAFDC9B943}">
      <dgm:prSet phldrT="[Texto]" custT="1"/>
      <dgm:spPr>
        <a:ln>
          <a:solidFill>
            <a:srgbClr val="0070C0"/>
          </a:solidFill>
        </a:ln>
      </dgm:spPr>
      <dgm:t>
        <a:bodyPr/>
        <a:lstStyle/>
        <a:p>
          <a:r>
            <a:rPr lang="es-ES" sz="1800" dirty="0" smtClean="0"/>
            <a:t>Sin dar datos </a:t>
          </a:r>
          <a:endParaRPr lang="es-ES" sz="1800" dirty="0"/>
        </a:p>
      </dgm:t>
    </dgm:pt>
    <dgm:pt modelId="{D2EB89E1-4EF0-486C-8B6B-0F6B25B7BF5D}" type="parTrans" cxnId="{2B9FACA5-F303-4254-B6C1-C2931D506A09}">
      <dgm:prSet/>
      <dgm:spPr/>
      <dgm:t>
        <a:bodyPr/>
        <a:lstStyle/>
        <a:p>
          <a:endParaRPr lang="es-ES"/>
        </a:p>
      </dgm:t>
    </dgm:pt>
    <dgm:pt modelId="{ED8E4E3B-E463-4EEA-9079-EFC005D969F1}" type="sibTrans" cxnId="{2B9FACA5-F303-4254-B6C1-C2931D506A09}">
      <dgm:prSet/>
      <dgm:spPr/>
      <dgm:t>
        <a:bodyPr/>
        <a:lstStyle/>
        <a:p>
          <a:endParaRPr lang="es-ES"/>
        </a:p>
      </dgm:t>
    </dgm:pt>
    <dgm:pt modelId="{C51535B4-7768-4E7D-B064-18F17A174E55}">
      <dgm:prSet phldrT="[Texto]" custT="1"/>
      <dgm:spPr>
        <a:ln>
          <a:solidFill>
            <a:srgbClr val="0070C0"/>
          </a:solidFill>
        </a:ln>
      </dgm:spPr>
      <dgm:t>
        <a:bodyPr/>
        <a:lstStyle/>
        <a:p>
          <a:r>
            <a:rPr lang="es-ES" sz="1800" b="0" dirty="0" smtClean="0"/>
            <a:t>Errores ortográficos y gramaticales</a:t>
          </a:r>
          <a:endParaRPr lang="es-ES" sz="1800" b="0" dirty="0"/>
        </a:p>
      </dgm:t>
    </dgm:pt>
    <dgm:pt modelId="{BEA44E14-3BF7-485C-B540-2CC5DD1E0938}" type="parTrans" cxnId="{5CECB5C3-BD8F-4F84-931E-080FEA360666}">
      <dgm:prSet/>
      <dgm:spPr/>
      <dgm:t>
        <a:bodyPr/>
        <a:lstStyle/>
        <a:p>
          <a:endParaRPr lang="es-ES"/>
        </a:p>
      </dgm:t>
    </dgm:pt>
    <dgm:pt modelId="{712AA129-9733-4ABA-95AD-C89A71C76528}" type="sibTrans" cxnId="{5CECB5C3-BD8F-4F84-931E-080FEA360666}">
      <dgm:prSet/>
      <dgm:spPr/>
      <dgm:t>
        <a:bodyPr/>
        <a:lstStyle/>
        <a:p>
          <a:endParaRPr lang="es-ES"/>
        </a:p>
      </dgm:t>
    </dgm:pt>
    <dgm:pt modelId="{FF350E17-3367-4BBF-9E2A-31DCCC0B34F7}">
      <dgm:prSet phldrT="[Texto]" custT="1"/>
      <dgm:spPr>
        <a:ln>
          <a:solidFill>
            <a:srgbClr val="0070C0"/>
          </a:solidFill>
        </a:ln>
      </dgm:spPr>
      <dgm:t>
        <a:bodyPr/>
        <a:lstStyle/>
        <a:p>
          <a:r>
            <a:rPr lang="es-ES" sz="1800" dirty="0" smtClean="0"/>
            <a:t>Contradicciones</a:t>
          </a:r>
          <a:endParaRPr lang="es-ES" sz="1800" dirty="0"/>
        </a:p>
      </dgm:t>
    </dgm:pt>
    <dgm:pt modelId="{B4F4D1C4-7AA7-4167-BD01-683C253E5221}" type="sibTrans" cxnId="{42487914-9D51-4E3D-9515-764F99F8F7DA}">
      <dgm:prSet/>
      <dgm:spPr/>
      <dgm:t>
        <a:bodyPr/>
        <a:lstStyle/>
        <a:p>
          <a:endParaRPr lang="es-ES"/>
        </a:p>
      </dgm:t>
    </dgm:pt>
    <dgm:pt modelId="{125761AE-F09D-4928-86E8-B923C940D314}" type="parTrans" cxnId="{42487914-9D51-4E3D-9515-764F99F8F7DA}">
      <dgm:prSet/>
      <dgm:spPr/>
      <dgm:t>
        <a:bodyPr/>
        <a:lstStyle/>
        <a:p>
          <a:endParaRPr lang="es-ES"/>
        </a:p>
      </dgm:t>
    </dgm:pt>
    <dgm:pt modelId="{BED80D0A-430C-4554-B288-DE743FA5FCC6}" type="pres">
      <dgm:prSet presAssocID="{7FCB0D93-0EBF-4F6E-9811-9050FCEA4458}" presName="Name0" presStyleCnt="0">
        <dgm:presLayoutVars>
          <dgm:chPref val="1"/>
          <dgm:dir/>
          <dgm:animOne val="branch"/>
          <dgm:animLvl val="lvl"/>
          <dgm:resizeHandles/>
        </dgm:presLayoutVars>
      </dgm:prSet>
      <dgm:spPr/>
      <dgm:t>
        <a:bodyPr/>
        <a:lstStyle/>
        <a:p>
          <a:endParaRPr lang="es-ES"/>
        </a:p>
      </dgm:t>
    </dgm:pt>
    <dgm:pt modelId="{0EE0991E-8AEF-4130-82DA-70D027847B88}" type="pres">
      <dgm:prSet presAssocID="{642313C1-B82D-41BE-8281-9B7CB30A89EA}" presName="vertOne" presStyleCnt="0"/>
      <dgm:spPr/>
    </dgm:pt>
    <dgm:pt modelId="{3FA8F311-2D3B-44D1-B2DB-A632490E51DE}" type="pres">
      <dgm:prSet presAssocID="{642313C1-B82D-41BE-8281-9B7CB30A89EA}" presName="txOne" presStyleLbl="node0" presStyleIdx="0" presStyleCnt="2" custScaleX="45112" custLinFactNeighborX="13152" custLinFactNeighborY="-887">
        <dgm:presLayoutVars>
          <dgm:chPref val="3"/>
        </dgm:presLayoutVars>
      </dgm:prSet>
      <dgm:spPr/>
      <dgm:t>
        <a:bodyPr/>
        <a:lstStyle/>
        <a:p>
          <a:endParaRPr lang="es-ES"/>
        </a:p>
      </dgm:t>
    </dgm:pt>
    <dgm:pt modelId="{FED88E0B-3685-4A0A-B42B-68F5B674E3AD}" type="pres">
      <dgm:prSet presAssocID="{642313C1-B82D-41BE-8281-9B7CB30A89EA}" presName="parTransOne" presStyleCnt="0"/>
      <dgm:spPr/>
    </dgm:pt>
    <dgm:pt modelId="{63F02C28-C607-4459-AC03-8948EB416428}" type="pres">
      <dgm:prSet presAssocID="{642313C1-B82D-41BE-8281-9B7CB30A89EA}" presName="horzOne" presStyleCnt="0"/>
      <dgm:spPr/>
    </dgm:pt>
    <dgm:pt modelId="{B221FC42-F325-4F4D-B210-5D614AE274C9}" type="pres">
      <dgm:prSet presAssocID="{3981D441-0DD9-46E6-9281-3BBAFDC9B943}" presName="vertTwo" presStyleCnt="0"/>
      <dgm:spPr/>
    </dgm:pt>
    <dgm:pt modelId="{6AB18C95-05B9-47E3-B344-065F02C40EE8}" type="pres">
      <dgm:prSet presAssocID="{3981D441-0DD9-46E6-9281-3BBAFDC9B943}" presName="txTwo" presStyleLbl="node2" presStyleIdx="0" presStyleCnt="2" custLinFactNeighborX="35139">
        <dgm:presLayoutVars>
          <dgm:chPref val="3"/>
        </dgm:presLayoutVars>
      </dgm:prSet>
      <dgm:spPr/>
      <dgm:t>
        <a:bodyPr/>
        <a:lstStyle/>
        <a:p>
          <a:endParaRPr lang="es-ES"/>
        </a:p>
      </dgm:t>
    </dgm:pt>
    <dgm:pt modelId="{BFD92A46-FF47-462D-BC0C-C5863D8B60D6}" type="pres">
      <dgm:prSet presAssocID="{3981D441-0DD9-46E6-9281-3BBAFDC9B943}" presName="horzTwo" presStyleCnt="0"/>
      <dgm:spPr/>
    </dgm:pt>
    <dgm:pt modelId="{18ACE14D-14C0-4EC7-883A-F15F53A98A31}" type="pres">
      <dgm:prSet presAssocID="{ED8E4E3B-E463-4EEA-9079-EFC005D969F1}" presName="sibSpaceTwo" presStyleCnt="0"/>
      <dgm:spPr/>
    </dgm:pt>
    <dgm:pt modelId="{DC8B0419-F4DB-4026-825E-93CB2CB1FCF1}" type="pres">
      <dgm:prSet presAssocID="{FF350E17-3367-4BBF-9E2A-31DCCC0B34F7}" presName="vertTwo" presStyleCnt="0"/>
      <dgm:spPr/>
    </dgm:pt>
    <dgm:pt modelId="{D7DD856C-FD11-47DE-9174-C7FB1F07B8CE}" type="pres">
      <dgm:prSet presAssocID="{FF350E17-3367-4BBF-9E2A-31DCCC0B34F7}" presName="txTwo" presStyleLbl="node2" presStyleIdx="1" presStyleCnt="2" custScaleX="129028" custScaleY="49285" custLinFactNeighborX="73375" custLinFactNeighborY="21379">
        <dgm:presLayoutVars>
          <dgm:chPref val="3"/>
        </dgm:presLayoutVars>
      </dgm:prSet>
      <dgm:spPr/>
      <dgm:t>
        <a:bodyPr/>
        <a:lstStyle/>
        <a:p>
          <a:endParaRPr lang="es-ES"/>
        </a:p>
      </dgm:t>
    </dgm:pt>
    <dgm:pt modelId="{AF13FFA2-3C9D-495B-85E6-912CB73B5794}" type="pres">
      <dgm:prSet presAssocID="{FF350E17-3367-4BBF-9E2A-31DCCC0B34F7}" presName="horzTwo" presStyleCnt="0"/>
      <dgm:spPr/>
    </dgm:pt>
    <dgm:pt modelId="{6BE1F65E-E8C4-460F-A41C-77DCA6147435}" type="pres">
      <dgm:prSet presAssocID="{02C1E5FE-E39F-4C97-9E1B-C72ADEE59C9F}" presName="sibSpaceOne" presStyleCnt="0"/>
      <dgm:spPr/>
    </dgm:pt>
    <dgm:pt modelId="{625C6F82-92A6-4F0A-8369-156A0D629CE7}" type="pres">
      <dgm:prSet presAssocID="{C51535B4-7768-4E7D-B064-18F17A174E55}" presName="vertOne" presStyleCnt="0"/>
      <dgm:spPr/>
    </dgm:pt>
    <dgm:pt modelId="{7E2EC7CA-711B-4BEC-8E99-1E7636DAD10C}" type="pres">
      <dgm:prSet presAssocID="{C51535B4-7768-4E7D-B064-18F17A174E55}" presName="txOne" presStyleLbl="node0" presStyleIdx="1" presStyleCnt="2" custScaleX="110441" custLinFactNeighborX="-26053" custLinFactNeighborY="-31">
        <dgm:presLayoutVars>
          <dgm:chPref val="3"/>
        </dgm:presLayoutVars>
      </dgm:prSet>
      <dgm:spPr/>
      <dgm:t>
        <a:bodyPr/>
        <a:lstStyle/>
        <a:p>
          <a:endParaRPr lang="es-ES"/>
        </a:p>
      </dgm:t>
    </dgm:pt>
    <dgm:pt modelId="{E843B880-8518-4A47-961F-A80E0938AD07}" type="pres">
      <dgm:prSet presAssocID="{C51535B4-7768-4E7D-B064-18F17A174E55}" presName="horzOne" presStyleCnt="0"/>
      <dgm:spPr/>
    </dgm:pt>
  </dgm:ptLst>
  <dgm:cxnLst>
    <dgm:cxn modelId="{75D1128B-63C1-484F-AD89-E8FC5B853B95}" type="presOf" srcId="{FF350E17-3367-4BBF-9E2A-31DCCC0B34F7}" destId="{D7DD856C-FD11-47DE-9174-C7FB1F07B8CE}" srcOrd="0" destOrd="0" presId="urn:microsoft.com/office/officeart/2005/8/layout/hierarchy4"/>
    <dgm:cxn modelId="{42487914-9D51-4E3D-9515-764F99F8F7DA}" srcId="{642313C1-B82D-41BE-8281-9B7CB30A89EA}" destId="{FF350E17-3367-4BBF-9E2A-31DCCC0B34F7}" srcOrd="1" destOrd="0" parTransId="{125761AE-F09D-4928-86E8-B923C940D314}" sibTransId="{B4F4D1C4-7AA7-4167-BD01-683C253E5221}"/>
    <dgm:cxn modelId="{5D3766DF-B108-4FE3-B99A-913AFE63C3BD}" srcId="{7FCB0D93-0EBF-4F6E-9811-9050FCEA4458}" destId="{642313C1-B82D-41BE-8281-9B7CB30A89EA}" srcOrd="0" destOrd="0" parTransId="{15E1ABFF-CDEA-426C-ABA6-70C0458A5F24}" sibTransId="{02C1E5FE-E39F-4C97-9E1B-C72ADEE59C9F}"/>
    <dgm:cxn modelId="{A66A701C-07EF-4740-8E1E-7649B4AE3047}" type="presOf" srcId="{3981D441-0DD9-46E6-9281-3BBAFDC9B943}" destId="{6AB18C95-05B9-47E3-B344-065F02C40EE8}" srcOrd="0" destOrd="0" presId="urn:microsoft.com/office/officeart/2005/8/layout/hierarchy4"/>
    <dgm:cxn modelId="{318EB1C6-E727-432F-BF3E-DBB0C7E6CE8A}" type="presOf" srcId="{7FCB0D93-0EBF-4F6E-9811-9050FCEA4458}" destId="{BED80D0A-430C-4554-B288-DE743FA5FCC6}" srcOrd="0" destOrd="0" presId="urn:microsoft.com/office/officeart/2005/8/layout/hierarchy4"/>
    <dgm:cxn modelId="{83E1B76B-C7CC-4A44-ACED-3B182A688AE7}" type="presOf" srcId="{C51535B4-7768-4E7D-B064-18F17A174E55}" destId="{7E2EC7CA-711B-4BEC-8E99-1E7636DAD10C}" srcOrd="0" destOrd="0" presId="urn:microsoft.com/office/officeart/2005/8/layout/hierarchy4"/>
    <dgm:cxn modelId="{2B9FACA5-F303-4254-B6C1-C2931D506A09}" srcId="{642313C1-B82D-41BE-8281-9B7CB30A89EA}" destId="{3981D441-0DD9-46E6-9281-3BBAFDC9B943}" srcOrd="0" destOrd="0" parTransId="{D2EB89E1-4EF0-486C-8B6B-0F6B25B7BF5D}" sibTransId="{ED8E4E3B-E463-4EEA-9079-EFC005D969F1}"/>
    <dgm:cxn modelId="{4495C0BE-2E3B-4EE6-9CF0-2030DC686E95}" type="presOf" srcId="{642313C1-B82D-41BE-8281-9B7CB30A89EA}" destId="{3FA8F311-2D3B-44D1-B2DB-A632490E51DE}" srcOrd="0" destOrd="0" presId="urn:microsoft.com/office/officeart/2005/8/layout/hierarchy4"/>
    <dgm:cxn modelId="{5CECB5C3-BD8F-4F84-931E-080FEA360666}" srcId="{7FCB0D93-0EBF-4F6E-9811-9050FCEA4458}" destId="{C51535B4-7768-4E7D-B064-18F17A174E55}" srcOrd="1" destOrd="0" parTransId="{BEA44E14-3BF7-485C-B540-2CC5DD1E0938}" sibTransId="{712AA129-9733-4ABA-95AD-C89A71C76528}"/>
    <dgm:cxn modelId="{7E81EC0D-8AA9-474D-8A2B-AC57D6DC94F9}" type="presParOf" srcId="{BED80D0A-430C-4554-B288-DE743FA5FCC6}" destId="{0EE0991E-8AEF-4130-82DA-70D027847B88}" srcOrd="0" destOrd="0" presId="urn:microsoft.com/office/officeart/2005/8/layout/hierarchy4"/>
    <dgm:cxn modelId="{1666A6E7-5C78-4BC5-8FC5-5963CAA5227E}" type="presParOf" srcId="{0EE0991E-8AEF-4130-82DA-70D027847B88}" destId="{3FA8F311-2D3B-44D1-B2DB-A632490E51DE}" srcOrd="0" destOrd="0" presId="urn:microsoft.com/office/officeart/2005/8/layout/hierarchy4"/>
    <dgm:cxn modelId="{3F2C87AB-C172-476F-959E-0282177FB54C}" type="presParOf" srcId="{0EE0991E-8AEF-4130-82DA-70D027847B88}" destId="{FED88E0B-3685-4A0A-B42B-68F5B674E3AD}" srcOrd="1" destOrd="0" presId="urn:microsoft.com/office/officeart/2005/8/layout/hierarchy4"/>
    <dgm:cxn modelId="{16C48CDF-CCD8-4035-8A5B-C6D5E4FF79DD}" type="presParOf" srcId="{0EE0991E-8AEF-4130-82DA-70D027847B88}" destId="{63F02C28-C607-4459-AC03-8948EB416428}" srcOrd="2" destOrd="0" presId="urn:microsoft.com/office/officeart/2005/8/layout/hierarchy4"/>
    <dgm:cxn modelId="{F467CB91-D37D-4B34-9B27-5D6CE6212ECE}" type="presParOf" srcId="{63F02C28-C607-4459-AC03-8948EB416428}" destId="{B221FC42-F325-4F4D-B210-5D614AE274C9}" srcOrd="0" destOrd="0" presId="urn:microsoft.com/office/officeart/2005/8/layout/hierarchy4"/>
    <dgm:cxn modelId="{1F2C3394-8F2B-45EC-9BD1-FD72ED675C32}" type="presParOf" srcId="{B221FC42-F325-4F4D-B210-5D614AE274C9}" destId="{6AB18C95-05B9-47E3-B344-065F02C40EE8}" srcOrd="0" destOrd="0" presId="urn:microsoft.com/office/officeart/2005/8/layout/hierarchy4"/>
    <dgm:cxn modelId="{714AA0E5-D5EE-447E-9F9F-E0A9D758B98A}" type="presParOf" srcId="{B221FC42-F325-4F4D-B210-5D614AE274C9}" destId="{BFD92A46-FF47-462D-BC0C-C5863D8B60D6}" srcOrd="1" destOrd="0" presId="urn:microsoft.com/office/officeart/2005/8/layout/hierarchy4"/>
    <dgm:cxn modelId="{816F6911-9F2E-474F-ABD1-4472EDDE14BB}" type="presParOf" srcId="{63F02C28-C607-4459-AC03-8948EB416428}" destId="{18ACE14D-14C0-4EC7-883A-F15F53A98A31}" srcOrd="1" destOrd="0" presId="urn:microsoft.com/office/officeart/2005/8/layout/hierarchy4"/>
    <dgm:cxn modelId="{E403896A-09E7-4B4B-A611-2F103BE4F3C1}" type="presParOf" srcId="{63F02C28-C607-4459-AC03-8948EB416428}" destId="{DC8B0419-F4DB-4026-825E-93CB2CB1FCF1}" srcOrd="2" destOrd="0" presId="urn:microsoft.com/office/officeart/2005/8/layout/hierarchy4"/>
    <dgm:cxn modelId="{0B8C0ACA-E28C-4878-8070-E6D53D2E3E63}" type="presParOf" srcId="{DC8B0419-F4DB-4026-825E-93CB2CB1FCF1}" destId="{D7DD856C-FD11-47DE-9174-C7FB1F07B8CE}" srcOrd="0" destOrd="0" presId="urn:microsoft.com/office/officeart/2005/8/layout/hierarchy4"/>
    <dgm:cxn modelId="{EA0E1B0D-144E-4055-ACA3-5B4751851AD6}" type="presParOf" srcId="{DC8B0419-F4DB-4026-825E-93CB2CB1FCF1}" destId="{AF13FFA2-3C9D-495B-85E6-912CB73B5794}" srcOrd="1" destOrd="0" presId="urn:microsoft.com/office/officeart/2005/8/layout/hierarchy4"/>
    <dgm:cxn modelId="{C53B99BD-F39A-463D-83F4-D0819B9838C9}" type="presParOf" srcId="{BED80D0A-430C-4554-B288-DE743FA5FCC6}" destId="{6BE1F65E-E8C4-460F-A41C-77DCA6147435}" srcOrd="1" destOrd="0" presId="urn:microsoft.com/office/officeart/2005/8/layout/hierarchy4"/>
    <dgm:cxn modelId="{9A7DD7AB-EA8C-4A33-8AF0-BF477174E1DE}" type="presParOf" srcId="{BED80D0A-430C-4554-B288-DE743FA5FCC6}" destId="{625C6F82-92A6-4F0A-8369-156A0D629CE7}" srcOrd="2" destOrd="0" presId="urn:microsoft.com/office/officeart/2005/8/layout/hierarchy4"/>
    <dgm:cxn modelId="{438D8743-2469-455B-AA71-14D326A84E70}" type="presParOf" srcId="{625C6F82-92A6-4F0A-8369-156A0D629CE7}" destId="{7E2EC7CA-711B-4BEC-8E99-1E7636DAD10C}" srcOrd="0" destOrd="0" presId="urn:microsoft.com/office/officeart/2005/8/layout/hierarchy4"/>
    <dgm:cxn modelId="{35F563C2-07C5-4989-9548-F5D5DB5821BD}" type="presParOf" srcId="{625C6F82-92A6-4F0A-8369-156A0D629CE7}" destId="{E843B880-8518-4A47-961F-A80E0938AD0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CB0D93-0EBF-4F6E-9811-9050FCEA4458}" type="doc">
      <dgm:prSet loTypeId="urn:microsoft.com/office/officeart/2005/8/layout/hierarchy4" loCatId="list" qsTypeId="urn:microsoft.com/office/officeart/2005/8/quickstyle/simple2" qsCatId="simple" csTypeId="urn:microsoft.com/office/officeart/2005/8/colors/accent1_1" csCatId="accent1" phldr="1"/>
      <dgm:spPr/>
      <dgm:t>
        <a:bodyPr/>
        <a:lstStyle/>
        <a:p>
          <a:endParaRPr lang="es-ES"/>
        </a:p>
      </dgm:t>
    </dgm:pt>
    <dgm:pt modelId="{642313C1-B82D-41BE-8281-9B7CB30A89EA}">
      <dgm:prSet phldrT="[Texto]" custT="1"/>
      <dgm:spPr/>
      <dgm:t>
        <a:bodyPr/>
        <a:lstStyle/>
        <a:p>
          <a:r>
            <a:rPr lang="es-ES" sz="1800" dirty="0" smtClean="0"/>
            <a:t>Regalos caros, desorbitados, sin siquiera concurso</a:t>
          </a:r>
          <a:endParaRPr lang="es-ES" sz="1800" dirty="0"/>
        </a:p>
      </dgm:t>
    </dgm:pt>
    <dgm:pt modelId="{15E1ABFF-CDEA-426C-ABA6-70C0458A5F24}" type="parTrans" cxnId="{5D3766DF-B108-4FE3-B99A-913AFE63C3BD}">
      <dgm:prSet/>
      <dgm:spPr/>
      <dgm:t>
        <a:bodyPr/>
        <a:lstStyle/>
        <a:p>
          <a:endParaRPr lang="es-ES"/>
        </a:p>
      </dgm:t>
    </dgm:pt>
    <dgm:pt modelId="{02C1E5FE-E39F-4C97-9E1B-C72ADEE59C9F}" type="sibTrans" cxnId="{5D3766DF-B108-4FE3-B99A-913AFE63C3BD}">
      <dgm:prSet/>
      <dgm:spPr/>
      <dgm:t>
        <a:bodyPr/>
        <a:lstStyle/>
        <a:p>
          <a:endParaRPr lang="es-ES"/>
        </a:p>
      </dgm:t>
    </dgm:pt>
    <dgm:pt modelId="{3981D441-0DD9-46E6-9281-3BBAFDC9B943}">
      <dgm:prSet phldrT="[Texto]" custT="1"/>
      <dgm:spPr/>
      <dgm:t>
        <a:bodyPr/>
        <a:lstStyle/>
        <a:p>
          <a:r>
            <a:rPr lang="es-ES" sz="1800" b="0" dirty="0" smtClean="0"/>
            <a:t>Referencias a compañías e instituciones conocidas </a:t>
          </a:r>
          <a:endParaRPr lang="es-ES" sz="1800" dirty="0"/>
        </a:p>
      </dgm:t>
    </dgm:pt>
    <dgm:pt modelId="{D2EB89E1-4EF0-486C-8B6B-0F6B25B7BF5D}" type="parTrans" cxnId="{2B9FACA5-F303-4254-B6C1-C2931D506A09}">
      <dgm:prSet/>
      <dgm:spPr/>
      <dgm:t>
        <a:bodyPr/>
        <a:lstStyle/>
        <a:p>
          <a:endParaRPr lang="es-ES"/>
        </a:p>
      </dgm:t>
    </dgm:pt>
    <dgm:pt modelId="{ED8E4E3B-E463-4EEA-9079-EFC005D969F1}" type="sibTrans" cxnId="{2B9FACA5-F303-4254-B6C1-C2931D506A09}">
      <dgm:prSet/>
      <dgm:spPr/>
      <dgm:t>
        <a:bodyPr/>
        <a:lstStyle/>
        <a:p>
          <a:endParaRPr lang="es-ES"/>
        </a:p>
      </dgm:t>
    </dgm:pt>
    <dgm:pt modelId="{C51535B4-7768-4E7D-B064-18F17A174E55}">
      <dgm:prSet phldrT="[Texto]" custT="1"/>
      <dgm:spPr/>
      <dgm:t>
        <a:bodyPr/>
        <a:lstStyle/>
        <a:p>
          <a:r>
            <a:rPr lang="es-ES" sz="1800" b="0" dirty="0" smtClean="0"/>
            <a:t>Petición de reenvío (viralidad)</a:t>
          </a:r>
          <a:endParaRPr lang="es-ES" sz="1800" b="0" dirty="0"/>
        </a:p>
      </dgm:t>
    </dgm:pt>
    <dgm:pt modelId="{BEA44E14-3BF7-485C-B540-2CC5DD1E0938}" type="parTrans" cxnId="{5CECB5C3-BD8F-4F84-931E-080FEA360666}">
      <dgm:prSet/>
      <dgm:spPr/>
      <dgm:t>
        <a:bodyPr/>
        <a:lstStyle/>
        <a:p>
          <a:endParaRPr lang="es-ES"/>
        </a:p>
      </dgm:t>
    </dgm:pt>
    <dgm:pt modelId="{712AA129-9733-4ABA-95AD-C89A71C76528}" type="sibTrans" cxnId="{5CECB5C3-BD8F-4F84-931E-080FEA360666}">
      <dgm:prSet/>
      <dgm:spPr/>
      <dgm:t>
        <a:bodyPr/>
        <a:lstStyle/>
        <a:p>
          <a:endParaRPr lang="es-ES"/>
        </a:p>
      </dgm:t>
    </dgm:pt>
    <dgm:pt modelId="{FF350E17-3367-4BBF-9E2A-31DCCC0B34F7}">
      <dgm:prSet phldrT="[Texto]" custT="1"/>
      <dgm:spPr/>
      <dgm:t>
        <a:bodyPr/>
        <a:lstStyle/>
        <a:p>
          <a:r>
            <a:rPr lang="es-ES" sz="1800" dirty="0" smtClean="0"/>
            <a:t>Falsa credibilidad</a:t>
          </a:r>
          <a:endParaRPr lang="es-ES" sz="1800" dirty="0"/>
        </a:p>
      </dgm:t>
    </dgm:pt>
    <dgm:pt modelId="{B4F4D1C4-7AA7-4167-BD01-683C253E5221}" type="sibTrans" cxnId="{42487914-9D51-4E3D-9515-764F99F8F7DA}">
      <dgm:prSet/>
      <dgm:spPr/>
      <dgm:t>
        <a:bodyPr/>
        <a:lstStyle/>
        <a:p>
          <a:endParaRPr lang="es-ES"/>
        </a:p>
      </dgm:t>
    </dgm:pt>
    <dgm:pt modelId="{125761AE-F09D-4928-86E8-B923C940D314}" type="parTrans" cxnId="{42487914-9D51-4E3D-9515-764F99F8F7DA}">
      <dgm:prSet/>
      <dgm:spPr/>
      <dgm:t>
        <a:bodyPr/>
        <a:lstStyle/>
        <a:p>
          <a:endParaRPr lang="es-ES"/>
        </a:p>
      </dgm:t>
    </dgm:pt>
    <dgm:pt modelId="{BED80D0A-430C-4554-B288-DE743FA5FCC6}" type="pres">
      <dgm:prSet presAssocID="{7FCB0D93-0EBF-4F6E-9811-9050FCEA4458}" presName="Name0" presStyleCnt="0">
        <dgm:presLayoutVars>
          <dgm:chPref val="1"/>
          <dgm:dir/>
          <dgm:animOne val="branch"/>
          <dgm:animLvl val="lvl"/>
          <dgm:resizeHandles/>
        </dgm:presLayoutVars>
      </dgm:prSet>
      <dgm:spPr/>
      <dgm:t>
        <a:bodyPr/>
        <a:lstStyle/>
        <a:p>
          <a:endParaRPr lang="es-ES"/>
        </a:p>
      </dgm:t>
    </dgm:pt>
    <dgm:pt modelId="{0EE0991E-8AEF-4130-82DA-70D027847B88}" type="pres">
      <dgm:prSet presAssocID="{642313C1-B82D-41BE-8281-9B7CB30A89EA}" presName="vertOne" presStyleCnt="0"/>
      <dgm:spPr/>
    </dgm:pt>
    <dgm:pt modelId="{3FA8F311-2D3B-44D1-B2DB-A632490E51DE}" type="pres">
      <dgm:prSet presAssocID="{642313C1-B82D-41BE-8281-9B7CB30A89EA}" presName="txOne" presStyleLbl="node0" presStyleIdx="0" presStyleCnt="2" custScaleX="66089" custScaleY="40704" custLinFactNeighborX="-1650" custLinFactNeighborY="-887">
        <dgm:presLayoutVars>
          <dgm:chPref val="3"/>
        </dgm:presLayoutVars>
      </dgm:prSet>
      <dgm:spPr/>
      <dgm:t>
        <a:bodyPr/>
        <a:lstStyle/>
        <a:p>
          <a:endParaRPr lang="es-ES"/>
        </a:p>
      </dgm:t>
    </dgm:pt>
    <dgm:pt modelId="{FED88E0B-3685-4A0A-B42B-68F5B674E3AD}" type="pres">
      <dgm:prSet presAssocID="{642313C1-B82D-41BE-8281-9B7CB30A89EA}" presName="parTransOne" presStyleCnt="0"/>
      <dgm:spPr/>
    </dgm:pt>
    <dgm:pt modelId="{63F02C28-C607-4459-AC03-8948EB416428}" type="pres">
      <dgm:prSet presAssocID="{642313C1-B82D-41BE-8281-9B7CB30A89EA}" presName="horzOne" presStyleCnt="0"/>
      <dgm:spPr/>
    </dgm:pt>
    <dgm:pt modelId="{B221FC42-F325-4F4D-B210-5D614AE274C9}" type="pres">
      <dgm:prSet presAssocID="{3981D441-0DD9-46E6-9281-3BBAFDC9B943}" presName="vertTwo" presStyleCnt="0"/>
      <dgm:spPr/>
    </dgm:pt>
    <dgm:pt modelId="{6AB18C95-05B9-47E3-B344-065F02C40EE8}" type="pres">
      <dgm:prSet presAssocID="{3981D441-0DD9-46E6-9281-3BBAFDC9B943}" presName="txTwo" presStyleLbl="node2" presStyleIdx="0" presStyleCnt="2" custScaleX="299088" custScaleY="41220" custLinFactNeighborX="36633" custLinFactNeighborY="3020">
        <dgm:presLayoutVars>
          <dgm:chPref val="3"/>
        </dgm:presLayoutVars>
      </dgm:prSet>
      <dgm:spPr/>
      <dgm:t>
        <a:bodyPr/>
        <a:lstStyle/>
        <a:p>
          <a:endParaRPr lang="es-ES"/>
        </a:p>
      </dgm:t>
    </dgm:pt>
    <dgm:pt modelId="{BFD92A46-FF47-462D-BC0C-C5863D8B60D6}" type="pres">
      <dgm:prSet presAssocID="{3981D441-0DD9-46E6-9281-3BBAFDC9B943}" presName="horzTwo" presStyleCnt="0"/>
      <dgm:spPr/>
    </dgm:pt>
    <dgm:pt modelId="{18ACE14D-14C0-4EC7-883A-F15F53A98A31}" type="pres">
      <dgm:prSet presAssocID="{ED8E4E3B-E463-4EEA-9079-EFC005D969F1}" presName="sibSpaceTwo" presStyleCnt="0"/>
      <dgm:spPr/>
    </dgm:pt>
    <dgm:pt modelId="{DC8B0419-F4DB-4026-825E-93CB2CB1FCF1}" type="pres">
      <dgm:prSet presAssocID="{FF350E17-3367-4BBF-9E2A-31DCCC0B34F7}" presName="vertTwo" presStyleCnt="0"/>
      <dgm:spPr/>
    </dgm:pt>
    <dgm:pt modelId="{D7DD856C-FD11-47DE-9174-C7FB1F07B8CE}" type="pres">
      <dgm:prSet presAssocID="{FF350E17-3367-4BBF-9E2A-31DCCC0B34F7}" presName="txTwo" presStyleLbl="node2" presStyleIdx="1" presStyleCnt="2" custScaleX="236962" custScaleY="18836" custLinFactX="27518" custLinFactNeighborX="100000" custLinFactNeighborY="10713">
        <dgm:presLayoutVars>
          <dgm:chPref val="3"/>
        </dgm:presLayoutVars>
      </dgm:prSet>
      <dgm:spPr/>
      <dgm:t>
        <a:bodyPr/>
        <a:lstStyle/>
        <a:p>
          <a:endParaRPr lang="es-ES"/>
        </a:p>
      </dgm:t>
    </dgm:pt>
    <dgm:pt modelId="{AF13FFA2-3C9D-495B-85E6-912CB73B5794}" type="pres">
      <dgm:prSet presAssocID="{FF350E17-3367-4BBF-9E2A-31DCCC0B34F7}" presName="horzTwo" presStyleCnt="0"/>
      <dgm:spPr/>
    </dgm:pt>
    <dgm:pt modelId="{6BE1F65E-E8C4-460F-A41C-77DCA6147435}" type="pres">
      <dgm:prSet presAssocID="{02C1E5FE-E39F-4C97-9E1B-C72ADEE59C9F}" presName="sibSpaceOne" presStyleCnt="0"/>
      <dgm:spPr/>
    </dgm:pt>
    <dgm:pt modelId="{625C6F82-92A6-4F0A-8369-156A0D629CE7}" type="pres">
      <dgm:prSet presAssocID="{C51535B4-7768-4E7D-B064-18F17A174E55}" presName="vertOne" presStyleCnt="0"/>
      <dgm:spPr/>
    </dgm:pt>
    <dgm:pt modelId="{7E2EC7CA-711B-4BEC-8E99-1E7636DAD10C}" type="pres">
      <dgm:prSet presAssocID="{C51535B4-7768-4E7D-B064-18F17A174E55}" presName="txOne" presStyleLbl="node0" presStyleIdx="1" presStyleCnt="2" custScaleX="201244" custScaleY="24849" custLinFactNeighborX="-31821" custLinFactNeighborY="15841">
        <dgm:presLayoutVars>
          <dgm:chPref val="3"/>
        </dgm:presLayoutVars>
      </dgm:prSet>
      <dgm:spPr/>
      <dgm:t>
        <a:bodyPr/>
        <a:lstStyle/>
        <a:p>
          <a:endParaRPr lang="es-ES"/>
        </a:p>
      </dgm:t>
    </dgm:pt>
    <dgm:pt modelId="{E843B880-8518-4A47-961F-A80E0938AD07}" type="pres">
      <dgm:prSet presAssocID="{C51535B4-7768-4E7D-B064-18F17A174E55}" presName="horzOne" presStyleCnt="0"/>
      <dgm:spPr/>
    </dgm:pt>
  </dgm:ptLst>
  <dgm:cxnLst>
    <dgm:cxn modelId="{6502A0B4-E8B3-4B99-93B1-8B5FEA6384B9}" type="presOf" srcId="{3981D441-0DD9-46E6-9281-3BBAFDC9B943}" destId="{6AB18C95-05B9-47E3-B344-065F02C40EE8}" srcOrd="0" destOrd="0" presId="urn:microsoft.com/office/officeart/2005/8/layout/hierarchy4"/>
    <dgm:cxn modelId="{5722DB67-5153-4E66-BC89-8624E71D1616}" type="presOf" srcId="{7FCB0D93-0EBF-4F6E-9811-9050FCEA4458}" destId="{BED80D0A-430C-4554-B288-DE743FA5FCC6}" srcOrd="0" destOrd="0" presId="urn:microsoft.com/office/officeart/2005/8/layout/hierarchy4"/>
    <dgm:cxn modelId="{42487914-9D51-4E3D-9515-764F99F8F7DA}" srcId="{642313C1-B82D-41BE-8281-9B7CB30A89EA}" destId="{FF350E17-3367-4BBF-9E2A-31DCCC0B34F7}" srcOrd="1" destOrd="0" parTransId="{125761AE-F09D-4928-86E8-B923C940D314}" sibTransId="{B4F4D1C4-7AA7-4167-BD01-683C253E5221}"/>
    <dgm:cxn modelId="{5D3766DF-B108-4FE3-B99A-913AFE63C3BD}" srcId="{7FCB0D93-0EBF-4F6E-9811-9050FCEA4458}" destId="{642313C1-B82D-41BE-8281-9B7CB30A89EA}" srcOrd="0" destOrd="0" parTransId="{15E1ABFF-CDEA-426C-ABA6-70C0458A5F24}" sibTransId="{02C1E5FE-E39F-4C97-9E1B-C72ADEE59C9F}"/>
    <dgm:cxn modelId="{7109368A-E19F-4864-B1F0-2069544B3637}" type="presOf" srcId="{C51535B4-7768-4E7D-B064-18F17A174E55}" destId="{7E2EC7CA-711B-4BEC-8E99-1E7636DAD10C}" srcOrd="0" destOrd="0" presId="urn:microsoft.com/office/officeart/2005/8/layout/hierarchy4"/>
    <dgm:cxn modelId="{2B9FACA5-F303-4254-B6C1-C2931D506A09}" srcId="{642313C1-B82D-41BE-8281-9B7CB30A89EA}" destId="{3981D441-0DD9-46E6-9281-3BBAFDC9B943}" srcOrd="0" destOrd="0" parTransId="{D2EB89E1-4EF0-486C-8B6B-0F6B25B7BF5D}" sibTransId="{ED8E4E3B-E463-4EEA-9079-EFC005D969F1}"/>
    <dgm:cxn modelId="{EEB51967-165D-4C69-9F25-C75E4B6F29C2}" type="presOf" srcId="{FF350E17-3367-4BBF-9E2A-31DCCC0B34F7}" destId="{D7DD856C-FD11-47DE-9174-C7FB1F07B8CE}" srcOrd="0" destOrd="0" presId="urn:microsoft.com/office/officeart/2005/8/layout/hierarchy4"/>
    <dgm:cxn modelId="{DE1F0C77-8105-43F2-84AE-0E966C7E48A3}" type="presOf" srcId="{642313C1-B82D-41BE-8281-9B7CB30A89EA}" destId="{3FA8F311-2D3B-44D1-B2DB-A632490E51DE}" srcOrd="0" destOrd="0" presId="urn:microsoft.com/office/officeart/2005/8/layout/hierarchy4"/>
    <dgm:cxn modelId="{5CECB5C3-BD8F-4F84-931E-080FEA360666}" srcId="{7FCB0D93-0EBF-4F6E-9811-9050FCEA4458}" destId="{C51535B4-7768-4E7D-B064-18F17A174E55}" srcOrd="1" destOrd="0" parTransId="{BEA44E14-3BF7-485C-B540-2CC5DD1E0938}" sibTransId="{712AA129-9733-4ABA-95AD-C89A71C76528}"/>
    <dgm:cxn modelId="{6EA09576-B64F-4936-A11E-DBF06F1A12E3}" type="presParOf" srcId="{BED80D0A-430C-4554-B288-DE743FA5FCC6}" destId="{0EE0991E-8AEF-4130-82DA-70D027847B88}" srcOrd="0" destOrd="0" presId="urn:microsoft.com/office/officeart/2005/8/layout/hierarchy4"/>
    <dgm:cxn modelId="{53DB2309-0400-452E-BAD9-6B035620D7CA}" type="presParOf" srcId="{0EE0991E-8AEF-4130-82DA-70D027847B88}" destId="{3FA8F311-2D3B-44D1-B2DB-A632490E51DE}" srcOrd="0" destOrd="0" presId="urn:microsoft.com/office/officeart/2005/8/layout/hierarchy4"/>
    <dgm:cxn modelId="{EFB7C12F-01D5-46AA-B28B-9BD4B7FE156A}" type="presParOf" srcId="{0EE0991E-8AEF-4130-82DA-70D027847B88}" destId="{FED88E0B-3685-4A0A-B42B-68F5B674E3AD}" srcOrd="1" destOrd="0" presId="urn:microsoft.com/office/officeart/2005/8/layout/hierarchy4"/>
    <dgm:cxn modelId="{9E003A6B-44B3-45C7-94A1-FD49F07BA718}" type="presParOf" srcId="{0EE0991E-8AEF-4130-82DA-70D027847B88}" destId="{63F02C28-C607-4459-AC03-8948EB416428}" srcOrd="2" destOrd="0" presId="urn:microsoft.com/office/officeart/2005/8/layout/hierarchy4"/>
    <dgm:cxn modelId="{229CFBC2-B28B-4AC5-8D65-A6E42F398E15}" type="presParOf" srcId="{63F02C28-C607-4459-AC03-8948EB416428}" destId="{B221FC42-F325-4F4D-B210-5D614AE274C9}" srcOrd="0" destOrd="0" presId="urn:microsoft.com/office/officeart/2005/8/layout/hierarchy4"/>
    <dgm:cxn modelId="{6784703B-3C1C-4DA8-A42A-16835C73D326}" type="presParOf" srcId="{B221FC42-F325-4F4D-B210-5D614AE274C9}" destId="{6AB18C95-05B9-47E3-B344-065F02C40EE8}" srcOrd="0" destOrd="0" presId="urn:microsoft.com/office/officeart/2005/8/layout/hierarchy4"/>
    <dgm:cxn modelId="{7C7CED2A-4196-4969-823B-86B2E3951484}" type="presParOf" srcId="{B221FC42-F325-4F4D-B210-5D614AE274C9}" destId="{BFD92A46-FF47-462D-BC0C-C5863D8B60D6}" srcOrd="1" destOrd="0" presId="urn:microsoft.com/office/officeart/2005/8/layout/hierarchy4"/>
    <dgm:cxn modelId="{04E90CE6-8ED7-4203-98E5-B3F5A46F3574}" type="presParOf" srcId="{63F02C28-C607-4459-AC03-8948EB416428}" destId="{18ACE14D-14C0-4EC7-883A-F15F53A98A31}" srcOrd="1" destOrd="0" presId="urn:microsoft.com/office/officeart/2005/8/layout/hierarchy4"/>
    <dgm:cxn modelId="{D6455059-CDFB-4901-A44A-43ADBFC35695}" type="presParOf" srcId="{63F02C28-C607-4459-AC03-8948EB416428}" destId="{DC8B0419-F4DB-4026-825E-93CB2CB1FCF1}" srcOrd="2" destOrd="0" presId="urn:microsoft.com/office/officeart/2005/8/layout/hierarchy4"/>
    <dgm:cxn modelId="{9ADB7F0D-8394-49FA-AC71-3E15DF18D379}" type="presParOf" srcId="{DC8B0419-F4DB-4026-825E-93CB2CB1FCF1}" destId="{D7DD856C-FD11-47DE-9174-C7FB1F07B8CE}" srcOrd="0" destOrd="0" presId="urn:microsoft.com/office/officeart/2005/8/layout/hierarchy4"/>
    <dgm:cxn modelId="{63C0BBD6-BC39-4554-978C-EC78A7AA28DE}" type="presParOf" srcId="{DC8B0419-F4DB-4026-825E-93CB2CB1FCF1}" destId="{AF13FFA2-3C9D-495B-85E6-912CB73B5794}" srcOrd="1" destOrd="0" presId="urn:microsoft.com/office/officeart/2005/8/layout/hierarchy4"/>
    <dgm:cxn modelId="{97ED9AEB-727B-44A8-A4F2-6D5DBF212444}" type="presParOf" srcId="{BED80D0A-430C-4554-B288-DE743FA5FCC6}" destId="{6BE1F65E-E8C4-460F-A41C-77DCA6147435}" srcOrd="1" destOrd="0" presId="urn:microsoft.com/office/officeart/2005/8/layout/hierarchy4"/>
    <dgm:cxn modelId="{F5D497CB-FE6C-4DC5-9C22-5C7F2599917C}" type="presParOf" srcId="{BED80D0A-430C-4554-B288-DE743FA5FCC6}" destId="{625C6F82-92A6-4F0A-8369-156A0D629CE7}" srcOrd="2" destOrd="0" presId="urn:microsoft.com/office/officeart/2005/8/layout/hierarchy4"/>
    <dgm:cxn modelId="{D5000730-36C2-454D-BE0D-71F6D2B9DF55}" type="presParOf" srcId="{625C6F82-92A6-4F0A-8369-156A0D629CE7}" destId="{7E2EC7CA-711B-4BEC-8E99-1E7636DAD10C}" srcOrd="0" destOrd="0" presId="urn:microsoft.com/office/officeart/2005/8/layout/hierarchy4"/>
    <dgm:cxn modelId="{9A94920B-DC3C-4678-B82C-959895B1731D}" type="presParOf" srcId="{625C6F82-92A6-4F0A-8369-156A0D629CE7}" destId="{E843B880-8518-4A47-961F-A80E0938AD0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27601E-858A-4180-83A1-0E075C60270E}" type="doc">
      <dgm:prSet loTypeId="urn:microsoft.com/office/officeart/2005/8/layout/default#1" loCatId="list" qsTypeId="urn:microsoft.com/office/officeart/2005/8/quickstyle/simple1" qsCatId="simple" csTypeId="urn:microsoft.com/office/officeart/2005/8/colors/colorful3" csCatId="colorful" phldr="1"/>
      <dgm:spPr/>
      <dgm:t>
        <a:bodyPr/>
        <a:lstStyle/>
        <a:p>
          <a:endParaRPr lang="es-ES"/>
        </a:p>
      </dgm:t>
    </dgm:pt>
    <dgm:pt modelId="{7918F647-E6BD-4D60-ACD2-6B58FFF2781F}">
      <dgm:prSet phldrT="[Texto]" custT="1"/>
      <dgm:spPr>
        <a:solidFill>
          <a:srgbClr val="88A945"/>
        </a:solidFill>
      </dgm:spPr>
      <dgm:t>
        <a:bodyPr/>
        <a:lstStyle/>
        <a:p>
          <a:r>
            <a:rPr lang="es-ES" sz="2000" dirty="0" smtClean="0">
              <a:latin typeface="Calibri" panose="020F0502020204030204" pitchFamily="34" charset="0"/>
            </a:rPr>
            <a:t>Infoxicación. Sobrecarga informativa</a:t>
          </a:r>
          <a:endParaRPr lang="es-ES" sz="2000" dirty="0">
            <a:latin typeface="Calibri" panose="020F0502020204030204" pitchFamily="34" charset="0"/>
          </a:endParaRPr>
        </a:p>
      </dgm:t>
    </dgm:pt>
    <dgm:pt modelId="{1283D886-631E-4D9F-8770-19850071C75A}" type="parTrans" cxnId="{B00A1447-BF1B-44AA-B84B-AB7E48128992}">
      <dgm:prSet/>
      <dgm:spPr/>
      <dgm:t>
        <a:bodyPr/>
        <a:lstStyle/>
        <a:p>
          <a:endParaRPr lang="es-ES" sz="2000">
            <a:latin typeface="Calibri" panose="020F0502020204030204" pitchFamily="34" charset="0"/>
          </a:endParaRPr>
        </a:p>
      </dgm:t>
    </dgm:pt>
    <dgm:pt modelId="{35A32931-CE82-4BF8-8803-7A074F04563A}" type="sibTrans" cxnId="{B00A1447-BF1B-44AA-B84B-AB7E48128992}">
      <dgm:prSet/>
      <dgm:spPr/>
      <dgm:t>
        <a:bodyPr/>
        <a:lstStyle/>
        <a:p>
          <a:endParaRPr lang="es-ES" sz="2000">
            <a:latin typeface="Calibri" panose="020F0502020204030204" pitchFamily="34" charset="0"/>
          </a:endParaRPr>
        </a:p>
      </dgm:t>
    </dgm:pt>
    <dgm:pt modelId="{87D75A2F-155F-4BA4-ACAC-6737A06E3FDB}">
      <dgm:prSet phldrT="[Texto]" custT="1"/>
      <dgm:spPr>
        <a:solidFill>
          <a:srgbClr val="4D9541"/>
        </a:solidFill>
      </dgm:spPr>
      <dgm:t>
        <a:bodyPr/>
        <a:lstStyle/>
        <a:p>
          <a:r>
            <a:rPr lang="es-ES" sz="2000" dirty="0" smtClean="0">
              <a:latin typeface="Calibri" panose="020F0502020204030204" pitchFamily="34" charset="0"/>
            </a:rPr>
            <a:t>Ausencia filtrado. Conclusiones no contrastadas</a:t>
          </a:r>
          <a:endParaRPr lang="es-ES" sz="2000" dirty="0">
            <a:latin typeface="Calibri" panose="020F0502020204030204" pitchFamily="34" charset="0"/>
          </a:endParaRPr>
        </a:p>
      </dgm:t>
    </dgm:pt>
    <dgm:pt modelId="{57A5F106-838B-4B36-AFEE-4604BF78FB46}" type="parTrans" cxnId="{4E75D201-340E-4D99-82CC-54D0D900C81D}">
      <dgm:prSet/>
      <dgm:spPr/>
      <dgm:t>
        <a:bodyPr/>
        <a:lstStyle/>
        <a:p>
          <a:endParaRPr lang="es-ES" sz="2000">
            <a:latin typeface="Calibri" panose="020F0502020204030204" pitchFamily="34" charset="0"/>
          </a:endParaRPr>
        </a:p>
      </dgm:t>
    </dgm:pt>
    <dgm:pt modelId="{93B870C6-0D7D-4686-BD93-4A775CDE2452}" type="sibTrans" cxnId="{4E75D201-340E-4D99-82CC-54D0D900C81D}">
      <dgm:prSet/>
      <dgm:spPr/>
      <dgm:t>
        <a:bodyPr/>
        <a:lstStyle/>
        <a:p>
          <a:endParaRPr lang="es-ES" sz="2000">
            <a:latin typeface="Calibri" panose="020F0502020204030204" pitchFamily="34" charset="0"/>
          </a:endParaRPr>
        </a:p>
      </dgm:t>
    </dgm:pt>
    <dgm:pt modelId="{2FE545BC-EB6F-462C-A4BF-F84F2F826A8A}">
      <dgm:prSet phldrT="[Texto]" custT="1"/>
      <dgm:spPr>
        <a:solidFill>
          <a:srgbClr val="418B5B"/>
        </a:solidFill>
      </dgm:spPr>
      <dgm:t>
        <a:bodyPr/>
        <a:lstStyle/>
        <a:p>
          <a:r>
            <a:rPr lang="es-ES" sz="2000" dirty="0" smtClean="0">
              <a:latin typeface="Calibri" panose="020F0502020204030204" pitchFamily="34" charset="0"/>
            </a:rPr>
            <a:t>Escasa fiabilidad resultados</a:t>
          </a:r>
          <a:endParaRPr lang="es-ES" sz="2000" dirty="0">
            <a:latin typeface="Calibri" panose="020F0502020204030204" pitchFamily="34" charset="0"/>
          </a:endParaRPr>
        </a:p>
      </dgm:t>
    </dgm:pt>
    <dgm:pt modelId="{78B0D343-7226-4866-903C-24A002767853}" type="parTrans" cxnId="{C8E97241-4E97-446A-BA2C-0AAB3AC4534B}">
      <dgm:prSet/>
      <dgm:spPr/>
      <dgm:t>
        <a:bodyPr/>
        <a:lstStyle/>
        <a:p>
          <a:endParaRPr lang="es-ES" sz="2000">
            <a:latin typeface="Calibri" panose="020F0502020204030204" pitchFamily="34" charset="0"/>
          </a:endParaRPr>
        </a:p>
      </dgm:t>
    </dgm:pt>
    <dgm:pt modelId="{580535A6-E2B0-48E9-AA57-F580E1D70EE4}" type="sibTrans" cxnId="{C8E97241-4E97-446A-BA2C-0AAB3AC4534B}">
      <dgm:prSet/>
      <dgm:spPr/>
      <dgm:t>
        <a:bodyPr/>
        <a:lstStyle/>
        <a:p>
          <a:endParaRPr lang="es-ES" sz="2000">
            <a:latin typeface="Calibri" panose="020F0502020204030204" pitchFamily="34" charset="0"/>
          </a:endParaRPr>
        </a:p>
      </dgm:t>
    </dgm:pt>
    <dgm:pt modelId="{4DB58BF0-DCF3-4676-86D8-618CAAC5185D}">
      <dgm:prSet phldrT="[Texto]" custT="1"/>
      <dgm:spPr>
        <a:solidFill>
          <a:srgbClr val="468C84"/>
        </a:solidFill>
      </dgm:spPr>
      <dgm:t>
        <a:bodyPr/>
        <a:lstStyle/>
        <a:p>
          <a:r>
            <a:rPr lang="es-ES" sz="2000" dirty="0" smtClean="0">
              <a:latin typeface="Calibri" panose="020F0502020204030204" pitchFamily="34" charset="0"/>
            </a:rPr>
            <a:t>Caducidad y pérdida de información</a:t>
          </a:r>
          <a:endParaRPr lang="es-ES" sz="2000" dirty="0">
            <a:latin typeface="Calibri" panose="020F0502020204030204" pitchFamily="34" charset="0"/>
          </a:endParaRPr>
        </a:p>
      </dgm:t>
    </dgm:pt>
    <dgm:pt modelId="{6EF9AAA5-AEA8-427F-8D8F-8F7B38E1DA7A}" type="parTrans" cxnId="{F816D3A9-DE19-4971-BA78-255B494D2144}">
      <dgm:prSet/>
      <dgm:spPr/>
      <dgm:t>
        <a:bodyPr/>
        <a:lstStyle/>
        <a:p>
          <a:endParaRPr lang="es-ES" sz="2000">
            <a:latin typeface="Calibri" panose="020F0502020204030204" pitchFamily="34" charset="0"/>
          </a:endParaRPr>
        </a:p>
      </dgm:t>
    </dgm:pt>
    <dgm:pt modelId="{12CAA53C-BD99-4F45-B5BA-500993008A94}" type="sibTrans" cxnId="{F816D3A9-DE19-4971-BA78-255B494D2144}">
      <dgm:prSet/>
      <dgm:spPr/>
      <dgm:t>
        <a:bodyPr/>
        <a:lstStyle/>
        <a:p>
          <a:endParaRPr lang="es-ES" sz="2000">
            <a:latin typeface="Calibri" panose="020F0502020204030204" pitchFamily="34" charset="0"/>
          </a:endParaRPr>
        </a:p>
      </dgm:t>
    </dgm:pt>
    <dgm:pt modelId="{D6711EB0-B4A6-4551-A3B3-91E4BA68081A}">
      <dgm:prSet phldrT="[Texto]" custT="1"/>
      <dgm:spPr>
        <a:solidFill>
          <a:srgbClr val="466C86"/>
        </a:solidFill>
      </dgm:spPr>
      <dgm:t>
        <a:bodyPr/>
        <a:lstStyle/>
        <a:p>
          <a:r>
            <a:rPr lang="es-ES" sz="2000" dirty="0" smtClean="0">
              <a:latin typeface="Calibri" panose="020F0502020204030204" pitchFamily="34" charset="0"/>
            </a:rPr>
            <a:t>Inseguridad de la información archivada </a:t>
          </a:r>
          <a:endParaRPr lang="es-ES" sz="2000" dirty="0">
            <a:latin typeface="Calibri" panose="020F0502020204030204" pitchFamily="34" charset="0"/>
          </a:endParaRPr>
        </a:p>
      </dgm:t>
    </dgm:pt>
    <dgm:pt modelId="{0BDEE870-ED94-472A-B07E-E618A3D4C00E}" type="parTrans" cxnId="{BF47AEAE-BAF8-4D49-BEC7-D05B1F565AC2}">
      <dgm:prSet/>
      <dgm:spPr/>
      <dgm:t>
        <a:bodyPr/>
        <a:lstStyle/>
        <a:p>
          <a:endParaRPr lang="es-ES" sz="2000">
            <a:latin typeface="Calibri" panose="020F0502020204030204" pitchFamily="34" charset="0"/>
          </a:endParaRPr>
        </a:p>
      </dgm:t>
    </dgm:pt>
    <dgm:pt modelId="{05D698E4-E3C6-467C-AA0B-D8F10CCCEA02}" type="sibTrans" cxnId="{BF47AEAE-BAF8-4D49-BEC7-D05B1F565AC2}">
      <dgm:prSet/>
      <dgm:spPr/>
      <dgm:t>
        <a:bodyPr/>
        <a:lstStyle/>
        <a:p>
          <a:endParaRPr lang="es-ES" sz="2000">
            <a:latin typeface="Calibri" panose="020F0502020204030204" pitchFamily="34" charset="0"/>
          </a:endParaRPr>
        </a:p>
      </dgm:t>
    </dgm:pt>
    <dgm:pt modelId="{4D989E89-0B13-47AD-9C0B-0F40065EF29A}">
      <dgm:prSet custT="1"/>
      <dgm:spPr/>
      <dgm:t>
        <a:bodyPr/>
        <a:lstStyle/>
        <a:p>
          <a:r>
            <a:rPr lang="es-ES" sz="2000" dirty="0" smtClean="0">
              <a:latin typeface="Calibri" panose="020F0502020204030204" pitchFamily="34" charset="0"/>
            </a:rPr>
            <a:t>Dificultad acceso y recuperación documentos</a:t>
          </a:r>
          <a:endParaRPr lang="es-ES" sz="2000" dirty="0">
            <a:latin typeface="Calibri" panose="020F0502020204030204" pitchFamily="34" charset="0"/>
          </a:endParaRPr>
        </a:p>
      </dgm:t>
    </dgm:pt>
    <dgm:pt modelId="{5B8AAA11-608D-4275-97F3-44955D1D21B1}" type="parTrans" cxnId="{05A60266-2B56-41AF-B235-65FA701668E7}">
      <dgm:prSet/>
      <dgm:spPr/>
      <dgm:t>
        <a:bodyPr/>
        <a:lstStyle/>
        <a:p>
          <a:endParaRPr lang="es-ES" sz="2000">
            <a:latin typeface="Calibri" panose="020F0502020204030204" pitchFamily="34" charset="0"/>
          </a:endParaRPr>
        </a:p>
      </dgm:t>
    </dgm:pt>
    <dgm:pt modelId="{F64A6A7A-06BD-4D83-B41A-2FBF798FDADC}" type="sibTrans" cxnId="{05A60266-2B56-41AF-B235-65FA701668E7}">
      <dgm:prSet/>
      <dgm:spPr/>
      <dgm:t>
        <a:bodyPr/>
        <a:lstStyle/>
        <a:p>
          <a:endParaRPr lang="es-ES" sz="2000">
            <a:latin typeface="Calibri" panose="020F0502020204030204" pitchFamily="34" charset="0"/>
          </a:endParaRPr>
        </a:p>
      </dgm:t>
    </dgm:pt>
    <dgm:pt modelId="{0ABBC995-14A1-4B2D-ACAD-8AD848A7079B}">
      <dgm:prSet custT="1"/>
      <dgm:spPr/>
      <dgm:t>
        <a:bodyPr/>
        <a:lstStyle/>
        <a:p>
          <a:r>
            <a:rPr lang="es-ES" sz="2000" dirty="0" smtClean="0">
              <a:latin typeface="Calibri" panose="020F0502020204030204" pitchFamily="34" charset="0"/>
            </a:rPr>
            <a:t>Duplicidad información </a:t>
          </a:r>
          <a:endParaRPr lang="es-ES" sz="2000" dirty="0">
            <a:latin typeface="Calibri" panose="020F0502020204030204" pitchFamily="34" charset="0"/>
          </a:endParaRPr>
        </a:p>
      </dgm:t>
    </dgm:pt>
    <dgm:pt modelId="{BC950BAD-5C57-4FD0-83C8-DEC552487486}" type="parTrans" cxnId="{89B2A935-6B56-4E8A-B3C5-917528C5DFF0}">
      <dgm:prSet/>
      <dgm:spPr/>
      <dgm:t>
        <a:bodyPr/>
        <a:lstStyle/>
        <a:p>
          <a:endParaRPr lang="es-ES" sz="2000">
            <a:latin typeface="Calibri" panose="020F0502020204030204" pitchFamily="34" charset="0"/>
          </a:endParaRPr>
        </a:p>
      </dgm:t>
    </dgm:pt>
    <dgm:pt modelId="{647E78A4-E438-4B5C-B403-FD3341FCBE74}" type="sibTrans" cxnId="{89B2A935-6B56-4E8A-B3C5-917528C5DFF0}">
      <dgm:prSet/>
      <dgm:spPr/>
      <dgm:t>
        <a:bodyPr/>
        <a:lstStyle/>
        <a:p>
          <a:endParaRPr lang="es-ES" sz="2000">
            <a:latin typeface="Calibri" panose="020F0502020204030204" pitchFamily="34" charset="0"/>
          </a:endParaRPr>
        </a:p>
      </dgm:t>
    </dgm:pt>
    <dgm:pt modelId="{0A14C309-D10E-4B0C-AF5D-3D6DD004B5B1}" type="pres">
      <dgm:prSet presAssocID="{6C27601E-858A-4180-83A1-0E075C60270E}" presName="diagram" presStyleCnt="0">
        <dgm:presLayoutVars>
          <dgm:dir/>
          <dgm:resizeHandles val="exact"/>
        </dgm:presLayoutVars>
      </dgm:prSet>
      <dgm:spPr/>
      <dgm:t>
        <a:bodyPr/>
        <a:lstStyle/>
        <a:p>
          <a:endParaRPr lang="es-ES"/>
        </a:p>
      </dgm:t>
    </dgm:pt>
    <dgm:pt modelId="{4E6704B3-E5E7-4D53-B09F-AA698E929DF6}" type="pres">
      <dgm:prSet presAssocID="{7918F647-E6BD-4D60-ACD2-6B58FFF2781F}" presName="node" presStyleLbl="node1" presStyleIdx="0" presStyleCnt="7">
        <dgm:presLayoutVars>
          <dgm:bulletEnabled val="1"/>
        </dgm:presLayoutVars>
      </dgm:prSet>
      <dgm:spPr/>
      <dgm:t>
        <a:bodyPr/>
        <a:lstStyle/>
        <a:p>
          <a:endParaRPr lang="es-ES"/>
        </a:p>
      </dgm:t>
    </dgm:pt>
    <dgm:pt modelId="{BBD5410C-D95B-4B7E-B1DE-6A58304FE3B6}" type="pres">
      <dgm:prSet presAssocID="{35A32931-CE82-4BF8-8803-7A074F04563A}" presName="sibTrans" presStyleCnt="0"/>
      <dgm:spPr/>
      <dgm:t>
        <a:bodyPr/>
        <a:lstStyle/>
        <a:p>
          <a:endParaRPr lang="es-ES"/>
        </a:p>
      </dgm:t>
    </dgm:pt>
    <dgm:pt modelId="{77DFC512-8A8D-41F4-A8F0-4934237A0466}" type="pres">
      <dgm:prSet presAssocID="{87D75A2F-155F-4BA4-ACAC-6737A06E3FDB}" presName="node" presStyleLbl="node1" presStyleIdx="1" presStyleCnt="7">
        <dgm:presLayoutVars>
          <dgm:bulletEnabled val="1"/>
        </dgm:presLayoutVars>
      </dgm:prSet>
      <dgm:spPr/>
      <dgm:t>
        <a:bodyPr/>
        <a:lstStyle/>
        <a:p>
          <a:endParaRPr lang="es-ES"/>
        </a:p>
      </dgm:t>
    </dgm:pt>
    <dgm:pt modelId="{9F55AB9D-E94F-4BF9-95B8-7EC3D54B8FF8}" type="pres">
      <dgm:prSet presAssocID="{93B870C6-0D7D-4686-BD93-4A775CDE2452}" presName="sibTrans" presStyleCnt="0"/>
      <dgm:spPr/>
      <dgm:t>
        <a:bodyPr/>
        <a:lstStyle/>
        <a:p>
          <a:endParaRPr lang="es-ES"/>
        </a:p>
      </dgm:t>
    </dgm:pt>
    <dgm:pt modelId="{BC22524D-EE55-41D2-88A8-344FC9DB0B76}" type="pres">
      <dgm:prSet presAssocID="{2FE545BC-EB6F-462C-A4BF-F84F2F826A8A}" presName="node" presStyleLbl="node1" presStyleIdx="2" presStyleCnt="7">
        <dgm:presLayoutVars>
          <dgm:bulletEnabled val="1"/>
        </dgm:presLayoutVars>
      </dgm:prSet>
      <dgm:spPr/>
      <dgm:t>
        <a:bodyPr/>
        <a:lstStyle/>
        <a:p>
          <a:endParaRPr lang="es-ES"/>
        </a:p>
      </dgm:t>
    </dgm:pt>
    <dgm:pt modelId="{33C2466E-3E53-4ABA-8C44-5A3545621386}" type="pres">
      <dgm:prSet presAssocID="{580535A6-E2B0-48E9-AA57-F580E1D70EE4}" presName="sibTrans" presStyleCnt="0"/>
      <dgm:spPr/>
      <dgm:t>
        <a:bodyPr/>
        <a:lstStyle/>
        <a:p>
          <a:endParaRPr lang="es-ES"/>
        </a:p>
      </dgm:t>
    </dgm:pt>
    <dgm:pt modelId="{92A7D79B-CD96-43FD-BC4F-D80838121E59}" type="pres">
      <dgm:prSet presAssocID="{4DB58BF0-DCF3-4676-86D8-618CAAC5185D}" presName="node" presStyleLbl="node1" presStyleIdx="3" presStyleCnt="7">
        <dgm:presLayoutVars>
          <dgm:bulletEnabled val="1"/>
        </dgm:presLayoutVars>
      </dgm:prSet>
      <dgm:spPr/>
      <dgm:t>
        <a:bodyPr/>
        <a:lstStyle/>
        <a:p>
          <a:endParaRPr lang="es-ES"/>
        </a:p>
      </dgm:t>
    </dgm:pt>
    <dgm:pt modelId="{AA7CF4A4-243D-4209-A842-A195CBA1CCC4}" type="pres">
      <dgm:prSet presAssocID="{12CAA53C-BD99-4F45-B5BA-500993008A94}" presName="sibTrans" presStyleCnt="0"/>
      <dgm:spPr/>
      <dgm:t>
        <a:bodyPr/>
        <a:lstStyle/>
        <a:p>
          <a:endParaRPr lang="es-ES"/>
        </a:p>
      </dgm:t>
    </dgm:pt>
    <dgm:pt modelId="{C670E0A9-8C52-4452-AD55-BBD2E41300FD}" type="pres">
      <dgm:prSet presAssocID="{D6711EB0-B4A6-4551-A3B3-91E4BA68081A}" presName="node" presStyleLbl="node1" presStyleIdx="4" presStyleCnt="7">
        <dgm:presLayoutVars>
          <dgm:bulletEnabled val="1"/>
        </dgm:presLayoutVars>
      </dgm:prSet>
      <dgm:spPr/>
      <dgm:t>
        <a:bodyPr/>
        <a:lstStyle/>
        <a:p>
          <a:endParaRPr lang="es-ES"/>
        </a:p>
      </dgm:t>
    </dgm:pt>
    <dgm:pt modelId="{1463F916-876D-4BFD-90E5-0BC5B0E6AE6F}" type="pres">
      <dgm:prSet presAssocID="{05D698E4-E3C6-467C-AA0B-D8F10CCCEA02}" presName="sibTrans" presStyleCnt="0"/>
      <dgm:spPr/>
      <dgm:t>
        <a:bodyPr/>
        <a:lstStyle/>
        <a:p>
          <a:endParaRPr lang="es-ES"/>
        </a:p>
      </dgm:t>
    </dgm:pt>
    <dgm:pt modelId="{8B9537CD-9969-47D0-A97C-776B33503BE1}" type="pres">
      <dgm:prSet presAssocID="{4D989E89-0B13-47AD-9C0B-0F40065EF29A}" presName="node" presStyleLbl="node1" presStyleIdx="5" presStyleCnt="7">
        <dgm:presLayoutVars>
          <dgm:bulletEnabled val="1"/>
        </dgm:presLayoutVars>
      </dgm:prSet>
      <dgm:spPr/>
      <dgm:t>
        <a:bodyPr/>
        <a:lstStyle/>
        <a:p>
          <a:endParaRPr lang="es-ES"/>
        </a:p>
      </dgm:t>
    </dgm:pt>
    <dgm:pt modelId="{FCB7A453-1B62-4ED3-AFBE-D70A82CC5F09}" type="pres">
      <dgm:prSet presAssocID="{F64A6A7A-06BD-4D83-B41A-2FBF798FDADC}" presName="sibTrans" presStyleCnt="0"/>
      <dgm:spPr/>
      <dgm:t>
        <a:bodyPr/>
        <a:lstStyle/>
        <a:p>
          <a:endParaRPr lang="es-ES"/>
        </a:p>
      </dgm:t>
    </dgm:pt>
    <dgm:pt modelId="{C6F89731-8EAC-4752-AE04-D03EAB6CC4FA}" type="pres">
      <dgm:prSet presAssocID="{0ABBC995-14A1-4B2D-ACAD-8AD848A7079B}" presName="node" presStyleLbl="node1" presStyleIdx="6" presStyleCnt="7">
        <dgm:presLayoutVars>
          <dgm:bulletEnabled val="1"/>
        </dgm:presLayoutVars>
      </dgm:prSet>
      <dgm:spPr/>
      <dgm:t>
        <a:bodyPr/>
        <a:lstStyle/>
        <a:p>
          <a:endParaRPr lang="es-ES"/>
        </a:p>
      </dgm:t>
    </dgm:pt>
  </dgm:ptLst>
  <dgm:cxnLst>
    <dgm:cxn modelId="{F816D3A9-DE19-4971-BA78-255B494D2144}" srcId="{6C27601E-858A-4180-83A1-0E075C60270E}" destId="{4DB58BF0-DCF3-4676-86D8-618CAAC5185D}" srcOrd="3" destOrd="0" parTransId="{6EF9AAA5-AEA8-427F-8D8F-8F7B38E1DA7A}" sibTransId="{12CAA53C-BD99-4F45-B5BA-500993008A94}"/>
    <dgm:cxn modelId="{BF47AEAE-BAF8-4D49-BEC7-D05B1F565AC2}" srcId="{6C27601E-858A-4180-83A1-0E075C60270E}" destId="{D6711EB0-B4A6-4551-A3B3-91E4BA68081A}" srcOrd="4" destOrd="0" parTransId="{0BDEE870-ED94-472A-B07E-E618A3D4C00E}" sibTransId="{05D698E4-E3C6-467C-AA0B-D8F10CCCEA02}"/>
    <dgm:cxn modelId="{34CC10F5-67EA-4331-BA23-2F8AF982E392}" type="presOf" srcId="{4D989E89-0B13-47AD-9C0B-0F40065EF29A}" destId="{8B9537CD-9969-47D0-A97C-776B33503BE1}" srcOrd="0" destOrd="0" presId="urn:microsoft.com/office/officeart/2005/8/layout/default#1"/>
    <dgm:cxn modelId="{B3E54ED7-034B-4DCE-8CB9-2F3A71443D30}" type="presOf" srcId="{4DB58BF0-DCF3-4676-86D8-618CAAC5185D}" destId="{92A7D79B-CD96-43FD-BC4F-D80838121E59}" srcOrd="0" destOrd="0" presId="urn:microsoft.com/office/officeart/2005/8/layout/default#1"/>
    <dgm:cxn modelId="{07C6D385-BBFC-4448-889F-B76ED7B590B3}" type="presOf" srcId="{87D75A2F-155F-4BA4-ACAC-6737A06E3FDB}" destId="{77DFC512-8A8D-41F4-A8F0-4934237A0466}" srcOrd="0" destOrd="0" presId="urn:microsoft.com/office/officeart/2005/8/layout/default#1"/>
    <dgm:cxn modelId="{89B2A935-6B56-4E8A-B3C5-917528C5DFF0}" srcId="{6C27601E-858A-4180-83A1-0E075C60270E}" destId="{0ABBC995-14A1-4B2D-ACAD-8AD848A7079B}" srcOrd="6" destOrd="0" parTransId="{BC950BAD-5C57-4FD0-83C8-DEC552487486}" sibTransId="{647E78A4-E438-4B5C-B403-FD3341FCBE74}"/>
    <dgm:cxn modelId="{D91BB6A3-87A0-4DE5-822F-743C2C9570D6}" type="presOf" srcId="{2FE545BC-EB6F-462C-A4BF-F84F2F826A8A}" destId="{BC22524D-EE55-41D2-88A8-344FC9DB0B76}" srcOrd="0" destOrd="0" presId="urn:microsoft.com/office/officeart/2005/8/layout/default#1"/>
    <dgm:cxn modelId="{4E75D201-340E-4D99-82CC-54D0D900C81D}" srcId="{6C27601E-858A-4180-83A1-0E075C60270E}" destId="{87D75A2F-155F-4BA4-ACAC-6737A06E3FDB}" srcOrd="1" destOrd="0" parTransId="{57A5F106-838B-4B36-AFEE-4604BF78FB46}" sibTransId="{93B870C6-0D7D-4686-BD93-4A775CDE2452}"/>
    <dgm:cxn modelId="{C8E97241-4E97-446A-BA2C-0AAB3AC4534B}" srcId="{6C27601E-858A-4180-83A1-0E075C60270E}" destId="{2FE545BC-EB6F-462C-A4BF-F84F2F826A8A}" srcOrd="2" destOrd="0" parTransId="{78B0D343-7226-4866-903C-24A002767853}" sibTransId="{580535A6-E2B0-48E9-AA57-F580E1D70EE4}"/>
    <dgm:cxn modelId="{3E1BED21-9F8D-4378-8779-C7D1C71C88B8}" type="presOf" srcId="{0ABBC995-14A1-4B2D-ACAD-8AD848A7079B}" destId="{C6F89731-8EAC-4752-AE04-D03EAB6CC4FA}" srcOrd="0" destOrd="0" presId="urn:microsoft.com/office/officeart/2005/8/layout/default#1"/>
    <dgm:cxn modelId="{5927E2B5-95E9-49D5-89A7-AEFB95F83902}" type="presOf" srcId="{7918F647-E6BD-4D60-ACD2-6B58FFF2781F}" destId="{4E6704B3-E5E7-4D53-B09F-AA698E929DF6}" srcOrd="0" destOrd="0" presId="urn:microsoft.com/office/officeart/2005/8/layout/default#1"/>
    <dgm:cxn modelId="{05A60266-2B56-41AF-B235-65FA701668E7}" srcId="{6C27601E-858A-4180-83A1-0E075C60270E}" destId="{4D989E89-0B13-47AD-9C0B-0F40065EF29A}" srcOrd="5" destOrd="0" parTransId="{5B8AAA11-608D-4275-97F3-44955D1D21B1}" sibTransId="{F64A6A7A-06BD-4D83-B41A-2FBF798FDADC}"/>
    <dgm:cxn modelId="{28F9BEA9-E148-4EC6-A1FA-871BCB713E7E}" type="presOf" srcId="{6C27601E-858A-4180-83A1-0E075C60270E}" destId="{0A14C309-D10E-4B0C-AF5D-3D6DD004B5B1}" srcOrd="0" destOrd="0" presId="urn:microsoft.com/office/officeart/2005/8/layout/default#1"/>
    <dgm:cxn modelId="{BE3666FE-02E8-4E90-8774-A9D97162D897}" type="presOf" srcId="{D6711EB0-B4A6-4551-A3B3-91E4BA68081A}" destId="{C670E0A9-8C52-4452-AD55-BBD2E41300FD}" srcOrd="0" destOrd="0" presId="urn:microsoft.com/office/officeart/2005/8/layout/default#1"/>
    <dgm:cxn modelId="{B00A1447-BF1B-44AA-B84B-AB7E48128992}" srcId="{6C27601E-858A-4180-83A1-0E075C60270E}" destId="{7918F647-E6BD-4D60-ACD2-6B58FFF2781F}" srcOrd="0" destOrd="0" parTransId="{1283D886-631E-4D9F-8770-19850071C75A}" sibTransId="{35A32931-CE82-4BF8-8803-7A074F04563A}"/>
    <dgm:cxn modelId="{12F8FC7C-BF52-4B82-B0CD-278BDCD14E83}" type="presParOf" srcId="{0A14C309-D10E-4B0C-AF5D-3D6DD004B5B1}" destId="{4E6704B3-E5E7-4D53-B09F-AA698E929DF6}" srcOrd="0" destOrd="0" presId="urn:microsoft.com/office/officeart/2005/8/layout/default#1"/>
    <dgm:cxn modelId="{FFC2254B-DEB2-4259-8FB4-A23F62F8B405}" type="presParOf" srcId="{0A14C309-D10E-4B0C-AF5D-3D6DD004B5B1}" destId="{BBD5410C-D95B-4B7E-B1DE-6A58304FE3B6}" srcOrd="1" destOrd="0" presId="urn:microsoft.com/office/officeart/2005/8/layout/default#1"/>
    <dgm:cxn modelId="{329CD091-C68D-4CCB-84F6-129E428B4ADC}" type="presParOf" srcId="{0A14C309-D10E-4B0C-AF5D-3D6DD004B5B1}" destId="{77DFC512-8A8D-41F4-A8F0-4934237A0466}" srcOrd="2" destOrd="0" presId="urn:microsoft.com/office/officeart/2005/8/layout/default#1"/>
    <dgm:cxn modelId="{198CE0B2-D547-4049-B3FE-5944A5A54FEB}" type="presParOf" srcId="{0A14C309-D10E-4B0C-AF5D-3D6DD004B5B1}" destId="{9F55AB9D-E94F-4BF9-95B8-7EC3D54B8FF8}" srcOrd="3" destOrd="0" presId="urn:microsoft.com/office/officeart/2005/8/layout/default#1"/>
    <dgm:cxn modelId="{73858CD6-7AFA-4844-B7A1-056988B32EE0}" type="presParOf" srcId="{0A14C309-D10E-4B0C-AF5D-3D6DD004B5B1}" destId="{BC22524D-EE55-41D2-88A8-344FC9DB0B76}" srcOrd="4" destOrd="0" presId="urn:microsoft.com/office/officeart/2005/8/layout/default#1"/>
    <dgm:cxn modelId="{E9477F0E-D70F-4A41-9AAD-A472A75F7586}" type="presParOf" srcId="{0A14C309-D10E-4B0C-AF5D-3D6DD004B5B1}" destId="{33C2466E-3E53-4ABA-8C44-5A3545621386}" srcOrd="5" destOrd="0" presId="urn:microsoft.com/office/officeart/2005/8/layout/default#1"/>
    <dgm:cxn modelId="{447AE84A-62B4-473E-990C-017638827A2C}" type="presParOf" srcId="{0A14C309-D10E-4B0C-AF5D-3D6DD004B5B1}" destId="{92A7D79B-CD96-43FD-BC4F-D80838121E59}" srcOrd="6" destOrd="0" presId="urn:microsoft.com/office/officeart/2005/8/layout/default#1"/>
    <dgm:cxn modelId="{744AC340-6EFD-4D3C-8752-C37C7D27BF4B}" type="presParOf" srcId="{0A14C309-D10E-4B0C-AF5D-3D6DD004B5B1}" destId="{AA7CF4A4-243D-4209-A842-A195CBA1CCC4}" srcOrd="7" destOrd="0" presId="urn:microsoft.com/office/officeart/2005/8/layout/default#1"/>
    <dgm:cxn modelId="{A51F6958-D04C-494E-BE5C-5175086D0279}" type="presParOf" srcId="{0A14C309-D10E-4B0C-AF5D-3D6DD004B5B1}" destId="{C670E0A9-8C52-4452-AD55-BBD2E41300FD}" srcOrd="8" destOrd="0" presId="urn:microsoft.com/office/officeart/2005/8/layout/default#1"/>
    <dgm:cxn modelId="{F2512AEF-8E55-4A10-BFBA-DB5AA0393115}" type="presParOf" srcId="{0A14C309-D10E-4B0C-AF5D-3D6DD004B5B1}" destId="{1463F916-876D-4BFD-90E5-0BC5B0E6AE6F}" srcOrd="9" destOrd="0" presId="urn:microsoft.com/office/officeart/2005/8/layout/default#1"/>
    <dgm:cxn modelId="{D9D8E462-A857-454D-B0D0-D96AACC19A8A}" type="presParOf" srcId="{0A14C309-D10E-4B0C-AF5D-3D6DD004B5B1}" destId="{8B9537CD-9969-47D0-A97C-776B33503BE1}" srcOrd="10" destOrd="0" presId="urn:microsoft.com/office/officeart/2005/8/layout/default#1"/>
    <dgm:cxn modelId="{ECF9A77B-C29C-4100-9E35-B81E57E989F6}" type="presParOf" srcId="{0A14C309-D10E-4B0C-AF5D-3D6DD004B5B1}" destId="{FCB7A453-1B62-4ED3-AFBE-D70A82CC5F09}" srcOrd="11" destOrd="0" presId="urn:microsoft.com/office/officeart/2005/8/layout/default#1"/>
    <dgm:cxn modelId="{2267856C-4015-466B-921B-936FB8FB2B9D}" type="presParOf" srcId="{0A14C309-D10E-4B0C-AF5D-3D6DD004B5B1}" destId="{C6F89731-8EAC-4752-AE04-D03EAB6CC4FA}" srcOrd="12"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BE34F9-CE85-4510-8168-F8CD91F351D3}" type="doc">
      <dgm:prSet loTypeId="urn:microsoft.com/office/officeart/2008/layout/PictureStrips" loCatId="list" qsTypeId="urn:microsoft.com/office/officeart/2005/8/quickstyle/simple1" qsCatId="simple" csTypeId="urn:microsoft.com/office/officeart/2005/8/colors/colorful3" csCatId="colorful" phldr="1"/>
      <dgm:spPr/>
      <dgm:t>
        <a:bodyPr/>
        <a:lstStyle/>
        <a:p>
          <a:endParaRPr lang="es-ES"/>
        </a:p>
      </dgm:t>
    </dgm:pt>
    <dgm:pt modelId="{BC46B4F4-1EAD-4537-AF76-F85C56165C1A}">
      <dgm:prSet phldrT="[Texto]" custT="1"/>
      <dgm:spPr/>
      <dgm:t>
        <a:bodyPr/>
        <a:lstStyle/>
        <a:p>
          <a:r>
            <a:rPr lang="es-ES" sz="1800" dirty="0" smtClean="0">
              <a:latin typeface="+mn-lt"/>
            </a:rPr>
            <a:t>Dialogar con tus padres y educadores, con naturalidad, sobre el contenido no apropiado que encuentras y cómo te sientes ante él</a:t>
          </a:r>
          <a:endParaRPr lang="es-ES" sz="1800" dirty="0">
            <a:latin typeface="+mn-lt"/>
          </a:endParaRPr>
        </a:p>
      </dgm:t>
    </dgm:pt>
    <dgm:pt modelId="{D31C6297-E1C4-4A65-B817-08DA21E808DE}" type="parTrans" cxnId="{845B06F0-C095-42F7-A798-0D3DC7E50F61}">
      <dgm:prSet/>
      <dgm:spPr/>
      <dgm:t>
        <a:bodyPr/>
        <a:lstStyle/>
        <a:p>
          <a:endParaRPr lang="es-ES" sz="6600">
            <a:latin typeface="+mn-lt"/>
          </a:endParaRPr>
        </a:p>
      </dgm:t>
    </dgm:pt>
    <dgm:pt modelId="{C16DC0DE-DFD9-4428-B3BD-D9F691CA51CF}" type="sibTrans" cxnId="{845B06F0-C095-42F7-A798-0D3DC7E50F61}">
      <dgm:prSet/>
      <dgm:spPr/>
      <dgm:t>
        <a:bodyPr/>
        <a:lstStyle/>
        <a:p>
          <a:endParaRPr lang="es-ES" sz="6600">
            <a:latin typeface="+mn-lt"/>
          </a:endParaRPr>
        </a:p>
      </dgm:t>
    </dgm:pt>
    <dgm:pt modelId="{BF34CE03-F84A-4651-A11F-0DF98F0F56CF}">
      <dgm:prSet phldrT="[Texto]" custT="1"/>
      <dgm:spPr/>
      <dgm:t>
        <a:bodyPr/>
        <a:lstStyle/>
        <a:p>
          <a:r>
            <a:rPr lang="es-ES" sz="1800" dirty="0" smtClean="0">
              <a:latin typeface="+mn-lt"/>
            </a:rPr>
            <a:t>Unidades especializadas de investigación: </a:t>
          </a:r>
          <a:r>
            <a:rPr lang="es-ES" sz="1800" dirty="0" smtClean="0">
              <a:latin typeface="+mn-lt"/>
              <a:hlinkClick xmlns:r="http://schemas.openxmlformats.org/officeDocument/2006/relationships" r:id="rId1"/>
            </a:rPr>
            <a:t>Policía Nacional</a:t>
          </a:r>
          <a:r>
            <a:rPr lang="es-ES" sz="1800" dirty="0" smtClean="0">
              <a:latin typeface="+mn-lt"/>
            </a:rPr>
            <a:t>, </a:t>
          </a:r>
          <a:r>
            <a:rPr lang="es-ES" sz="1800" dirty="0" smtClean="0">
              <a:latin typeface="+mn-lt"/>
              <a:hlinkClick xmlns:r="http://schemas.openxmlformats.org/officeDocument/2006/relationships" r:id="rId2"/>
            </a:rPr>
            <a:t>Guardia Civil</a:t>
          </a:r>
          <a:endParaRPr lang="es-ES" sz="1800" dirty="0">
            <a:latin typeface="+mn-lt"/>
          </a:endParaRPr>
        </a:p>
      </dgm:t>
    </dgm:pt>
    <dgm:pt modelId="{4DC5613C-245B-4F84-B4C9-2ABF7A72C3B8}" type="parTrans" cxnId="{53145F35-01E4-4C12-8F8E-2BF42DC2DE6E}">
      <dgm:prSet/>
      <dgm:spPr/>
      <dgm:t>
        <a:bodyPr/>
        <a:lstStyle/>
        <a:p>
          <a:endParaRPr lang="es-ES" sz="6600">
            <a:latin typeface="+mn-lt"/>
          </a:endParaRPr>
        </a:p>
      </dgm:t>
    </dgm:pt>
    <dgm:pt modelId="{1B7F2C0D-A276-493B-9FBB-9F72D4B5F506}" type="sibTrans" cxnId="{53145F35-01E4-4C12-8F8E-2BF42DC2DE6E}">
      <dgm:prSet/>
      <dgm:spPr/>
      <dgm:t>
        <a:bodyPr/>
        <a:lstStyle/>
        <a:p>
          <a:endParaRPr lang="es-ES" sz="6600">
            <a:latin typeface="+mn-lt"/>
          </a:endParaRPr>
        </a:p>
      </dgm:t>
    </dgm:pt>
    <dgm:pt modelId="{74CAB36E-695F-4ED8-AB40-2047AB5EA9C3}">
      <dgm:prSet custT="1"/>
      <dgm:spPr/>
      <dgm:t>
        <a:bodyPr/>
        <a:lstStyle/>
        <a:p>
          <a:r>
            <a:rPr lang="es-ES" sz="1800" dirty="0" smtClean="0">
              <a:latin typeface="+mn-lt"/>
            </a:rPr>
            <a:t>Denuncia o reporta un contenido inapropiado. Líneas de denuncia anónima. Ejemplo: </a:t>
          </a:r>
          <a:r>
            <a:rPr lang="es-ES" sz="1800" dirty="0" smtClean="0">
              <a:latin typeface="+mn-lt"/>
              <a:hlinkClick xmlns:r="http://schemas.openxmlformats.org/officeDocument/2006/relationships" r:id="rId3"/>
            </a:rPr>
            <a:t>Google+</a:t>
          </a:r>
          <a:r>
            <a:rPr lang="es-ES" sz="1800" i="0" u="none" dirty="0" smtClean="0">
              <a:latin typeface="+mn-lt"/>
            </a:rPr>
            <a:t>; </a:t>
          </a:r>
          <a:r>
            <a:rPr lang="es-ES" sz="1800" dirty="0" smtClean="0">
              <a:latin typeface="+mn-lt"/>
              <a:hlinkClick xmlns:r="http://schemas.openxmlformats.org/officeDocument/2006/relationships" r:id="rId4"/>
            </a:rPr>
            <a:t>Consejos de Google</a:t>
          </a:r>
          <a:endParaRPr lang="es-ES" sz="1800" dirty="0">
            <a:latin typeface="+mn-lt"/>
          </a:endParaRPr>
        </a:p>
      </dgm:t>
    </dgm:pt>
    <dgm:pt modelId="{601D27F5-886C-4B94-92B0-E2621567769F}" type="parTrans" cxnId="{900489D8-A50F-43ED-A1FE-C32F3B48C244}">
      <dgm:prSet/>
      <dgm:spPr/>
      <dgm:t>
        <a:bodyPr/>
        <a:lstStyle/>
        <a:p>
          <a:endParaRPr lang="es-ES" sz="2000">
            <a:latin typeface="+mn-lt"/>
          </a:endParaRPr>
        </a:p>
      </dgm:t>
    </dgm:pt>
    <dgm:pt modelId="{C7618084-79BA-4047-8832-0027CF4DB5A6}" type="sibTrans" cxnId="{900489D8-A50F-43ED-A1FE-C32F3B48C244}">
      <dgm:prSet/>
      <dgm:spPr/>
      <dgm:t>
        <a:bodyPr/>
        <a:lstStyle/>
        <a:p>
          <a:endParaRPr lang="es-ES" sz="2000">
            <a:latin typeface="+mn-lt"/>
          </a:endParaRPr>
        </a:p>
      </dgm:t>
    </dgm:pt>
    <dgm:pt modelId="{14C0F57D-E35C-4980-ABFC-11F613CCC13F}" type="pres">
      <dgm:prSet presAssocID="{E8BE34F9-CE85-4510-8168-F8CD91F351D3}" presName="Name0" presStyleCnt="0">
        <dgm:presLayoutVars>
          <dgm:dir/>
          <dgm:resizeHandles val="exact"/>
        </dgm:presLayoutVars>
      </dgm:prSet>
      <dgm:spPr/>
      <dgm:t>
        <a:bodyPr/>
        <a:lstStyle/>
        <a:p>
          <a:endParaRPr lang="es-ES"/>
        </a:p>
      </dgm:t>
    </dgm:pt>
    <dgm:pt modelId="{21393C89-909D-4B39-9A4C-14C12AA6BD33}" type="pres">
      <dgm:prSet presAssocID="{BC46B4F4-1EAD-4537-AF76-F85C56165C1A}" presName="composite" presStyleCnt="0"/>
      <dgm:spPr/>
    </dgm:pt>
    <dgm:pt modelId="{5B478B50-31E5-4833-917A-FFF323A00EAA}" type="pres">
      <dgm:prSet presAssocID="{BC46B4F4-1EAD-4537-AF76-F85C56165C1A}" presName="rect1" presStyleLbl="trAlignAcc1" presStyleIdx="0" presStyleCnt="3" custScaleY="124057">
        <dgm:presLayoutVars>
          <dgm:bulletEnabled val="1"/>
        </dgm:presLayoutVars>
      </dgm:prSet>
      <dgm:spPr/>
      <dgm:t>
        <a:bodyPr/>
        <a:lstStyle/>
        <a:p>
          <a:endParaRPr lang="es-ES"/>
        </a:p>
      </dgm:t>
    </dgm:pt>
    <dgm:pt modelId="{DE978455-A81B-4997-AB5C-F981F88ACF0C}" type="pres">
      <dgm:prSet presAssocID="{BC46B4F4-1EAD-4537-AF76-F85C56165C1A}" presName="rect2" presStyleLbl="fgImgPlace1" presStyleIdx="0" presStyleCnt="3"/>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t>
        <a:bodyPr/>
        <a:lstStyle/>
        <a:p>
          <a:endParaRPr lang="es-ES"/>
        </a:p>
      </dgm:t>
    </dgm:pt>
    <dgm:pt modelId="{A1A3E46A-7551-4F69-A166-B08F37175E77}" type="pres">
      <dgm:prSet presAssocID="{C16DC0DE-DFD9-4428-B3BD-D9F691CA51CF}" presName="sibTrans" presStyleCnt="0"/>
      <dgm:spPr/>
    </dgm:pt>
    <dgm:pt modelId="{B065AF41-7B3E-4C30-A154-740135620741}" type="pres">
      <dgm:prSet presAssocID="{74CAB36E-695F-4ED8-AB40-2047AB5EA9C3}" presName="composite" presStyleCnt="0"/>
      <dgm:spPr/>
    </dgm:pt>
    <dgm:pt modelId="{B10C3B9C-06D2-40D1-BD91-FD7C9BF7414F}" type="pres">
      <dgm:prSet presAssocID="{74CAB36E-695F-4ED8-AB40-2047AB5EA9C3}" presName="rect1" presStyleLbl="trAlignAcc1" presStyleIdx="1" presStyleCnt="3" custScaleY="124434">
        <dgm:presLayoutVars>
          <dgm:bulletEnabled val="1"/>
        </dgm:presLayoutVars>
      </dgm:prSet>
      <dgm:spPr/>
      <dgm:t>
        <a:bodyPr/>
        <a:lstStyle/>
        <a:p>
          <a:endParaRPr lang="es-ES"/>
        </a:p>
      </dgm:t>
    </dgm:pt>
    <dgm:pt modelId="{7617A462-4D11-4F78-BB14-14AB9F25B8D2}" type="pres">
      <dgm:prSet presAssocID="{74CAB36E-695F-4ED8-AB40-2047AB5EA9C3}" presName="rect2" presStyleLbl="fgImgPlace1" presStyleIdx="1" presStyleCnt="3"/>
      <dgm:spPr>
        <a:blipFill>
          <a:blip xmlns:r="http://schemas.openxmlformats.org/officeDocument/2006/relationships" r:embed="rId6">
            <a:extLst>
              <a:ext uri="{28A0092B-C50C-407E-A947-70E740481C1C}">
                <a14:useLocalDpi xmlns:a14="http://schemas.microsoft.com/office/drawing/2010/main" val="0"/>
              </a:ext>
            </a:extLst>
          </a:blip>
          <a:srcRect/>
          <a:stretch>
            <a:fillRect l="-25000" r="-25000"/>
          </a:stretch>
        </a:blipFill>
      </dgm:spPr>
      <dgm:t>
        <a:bodyPr/>
        <a:lstStyle/>
        <a:p>
          <a:endParaRPr lang="es-ES"/>
        </a:p>
      </dgm:t>
    </dgm:pt>
    <dgm:pt modelId="{829553B1-8552-4194-B5C0-6A938029BDA3}" type="pres">
      <dgm:prSet presAssocID="{C7618084-79BA-4047-8832-0027CF4DB5A6}" presName="sibTrans" presStyleCnt="0"/>
      <dgm:spPr/>
    </dgm:pt>
    <dgm:pt modelId="{1B5A5F45-B5F2-4C0B-BB69-17F325F5D565}" type="pres">
      <dgm:prSet presAssocID="{BF34CE03-F84A-4651-A11F-0DF98F0F56CF}" presName="composite" presStyleCnt="0"/>
      <dgm:spPr/>
    </dgm:pt>
    <dgm:pt modelId="{A5FE55DF-659D-4BAA-91A2-9E78ADD351B7}" type="pres">
      <dgm:prSet presAssocID="{BF34CE03-F84A-4651-A11F-0DF98F0F56CF}" presName="rect1" presStyleLbl="trAlignAcc1" presStyleIdx="2" presStyleCnt="3" custLinFactNeighborY="15916">
        <dgm:presLayoutVars>
          <dgm:bulletEnabled val="1"/>
        </dgm:presLayoutVars>
      </dgm:prSet>
      <dgm:spPr/>
      <dgm:t>
        <a:bodyPr/>
        <a:lstStyle/>
        <a:p>
          <a:endParaRPr lang="es-ES"/>
        </a:p>
      </dgm:t>
    </dgm:pt>
    <dgm:pt modelId="{FCF147E8-9C9E-4E0D-9F5D-EFE73E68CDFC}" type="pres">
      <dgm:prSet presAssocID="{BF34CE03-F84A-4651-A11F-0DF98F0F56CF}" presName="rect2" presStyleLbl="fgImgPlace1" presStyleIdx="2" presStyleCnt="3" custLinFactNeighborY="15159"/>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a:stretch>
        </a:blipFill>
      </dgm:spPr>
      <dgm:t>
        <a:bodyPr/>
        <a:lstStyle/>
        <a:p>
          <a:endParaRPr lang="es-ES"/>
        </a:p>
      </dgm:t>
    </dgm:pt>
  </dgm:ptLst>
  <dgm:cxnLst>
    <dgm:cxn modelId="{317A3973-9FA6-41BC-BD1B-830C48F7E1BC}" type="presOf" srcId="{BC46B4F4-1EAD-4537-AF76-F85C56165C1A}" destId="{5B478B50-31E5-4833-917A-FFF323A00EAA}" srcOrd="0" destOrd="0" presId="urn:microsoft.com/office/officeart/2008/layout/PictureStrips"/>
    <dgm:cxn modelId="{0CCD8F04-6677-425F-952B-BFC6C510842A}" type="presOf" srcId="{E8BE34F9-CE85-4510-8168-F8CD91F351D3}" destId="{14C0F57D-E35C-4980-ABFC-11F613CCC13F}" srcOrd="0" destOrd="0" presId="urn:microsoft.com/office/officeart/2008/layout/PictureStrips"/>
    <dgm:cxn modelId="{900489D8-A50F-43ED-A1FE-C32F3B48C244}" srcId="{E8BE34F9-CE85-4510-8168-F8CD91F351D3}" destId="{74CAB36E-695F-4ED8-AB40-2047AB5EA9C3}" srcOrd="1" destOrd="0" parTransId="{601D27F5-886C-4B94-92B0-E2621567769F}" sibTransId="{C7618084-79BA-4047-8832-0027CF4DB5A6}"/>
    <dgm:cxn modelId="{406A62CD-BCEE-4C2A-B2A3-CB84281B0D95}" type="presOf" srcId="{BF34CE03-F84A-4651-A11F-0DF98F0F56CF}" destId="{A5FE55DF-659D-4BAA-91A2-9E78ADD351B7}" srcOrd="0" destOrd="0" presId="urn:microsoft.com/office/officeart/2008/layout/PictureStrips"/>
    <dgm:cxn modelId="{845B06F0-C095-42F7-A798-0D3DC7E50F61}" srcId="{E8BE34F9-CE85-4510-8168-F8CD91F351D3}" destId="{BC46B4F4-1EAD-4537-AF76-F85C56165C1A}" srcOrd="0" destOrd="0" parTransId="{D31C6297-E1C4-4A65-B817-08DA21E808DE}" sibTransId="{C16DC0DE-DFD9-4428-B3BD-D9F691CA51CF}"/>
    <dgm:cxn modelId="{53145F35-01E4-4C12-8F8E-2BF42DC2DE6E}" srcId="{E8BE34F9-CE85-4510-8168-F8CD91F351D3}" destId="{BF34CE03-F84A-4651-A11F-0DF98F0F56CF}" srcOrd="2" destOrd="0" parTransId="{4DC5613C-245B-4F84-B4C9-2ABF7A72C3B8}" sibTransId="{1B7F2C0D-A276-493B-9FBB-9F72D4B5F506}"/>
    <dgm:cxn modelId="{7FEA0940-9FAA-450A-B651-49B102F75A69}" type="presOf" srcId="{74CAB36E-695F-4ED8-AB40-2047AB5EA9C3}" destId="{B10C3B9C-06D2-40D1-BD91-FD7C9BF7414F}" srcOrd="0" destOrd="0" presId="urn:microsoft.com/office/officeart/2008/layout/PictureStrips"/>
    <dgm:cxn modelId="{A902CAF1-696E-40D7-9F7B-C6DEFBD69DF2}" type="presParOf" srcId="{14C0F57D-E35C-4980-ABFC-11F613CCC13F}" destId="{21393C89-909D-4B39-9A4C-14C12AA6BD33}" srcOrd="0" destOrd="0" presId="urn:microsoft.com/office/officeart/2008/layout/PictureStrips"/>
    <dgm:cxn modelId="{E80CD388-C741-4591-95BC-4117AE874A41}" type="presParOf" srcId="{21393C89-909D-4B39-9A4C-14C12AA6BD33}" destId="{5B478B50-31E5-4833-917A-FFF323A00EAA}" srcOrd="0" destOrd="0" presId="urn:microsoft.com/office/officeart/2008/layout/PictureStrips"/>
    <dgm:cxn modelId="{8BAABF26-79B8-4D97-A749-582754AA58E0}" type="presParOf" srcId="{21393C89-909D-4B39-9A4C-14C12AA6BD33}" destId="{DE978455-A81B-4997-AB5C-F981F88ACF0C}" srcOrd="1" destOrd="0" presId="urn:microsoft.com/office/officeart/2008/layout/PictureStrips"/>
    <dgm:cxn modelId="{4147DEA5-6C6D-4DAC-A87C-ECF93469D82E}" type="presParOf" srcId="{14C0F57D-E35C-4980-ABFC-11F613CCC13F}" destId="{A1A3E46A-7551-4F69-A166-B08F37175E77}" srcOrd="1" destOrd="0" presId="urn:microsoft.com/office/officeart/2008/layout/PictureStrips"/>
    <dgm:cxn modelId="{D33F9D11-C71D-437A-A802-4A118EA55710}" type="presParOf" srcId="{14C0F57D-E35C-4980-ABFC-11F613CCC13F}" destId="{B065AF41-7B3E-4C30-A154-740135620741}" srcOrd="2" destOrd="0" presId="urn:microsoft.com/office/officeart/2008/layout/PictureStrips"/>
    <dgm:cxn modelId="{75E3FAC7-68FF-4924-804A-37648B83D554}" type="presParOf" srcId="{B065AF41-7B3E-4C30-A154-740135620741}" destId="{B10C3B9C-06D2-40D1-BD91-FD7C9BF7414F}" srcOrd="0" destOrd="0" presId="urn:microsoft.com/office/officeart/2008/layout/PictureStrips"/>
    <dgm:cxn modelId="{18C9D95E-2C54-4F65-9E0B-E25F62E8BB3F}" type="presParOf" srcId="{B065AF41-7B3E-4C30-A154-740135620741}" destId="{7617A462-4D11-4F78-BB14-14AB9F25B8D2}" srcOrd="1" destOrd="0" presId="urn:microsoft.com/office/officeart/2008/layout/PictureStrips"/>
    <dgm:cxn modelId="{F4735165-D4E0-41E4-954E-2D60D770705E}" type="presParOf" srcId="{14C0F57D-E35C-4980-ABFC-11F613CCC13F}" destId="{829553B1-8552-4194-B5C0-6A938029BDA3}" srcOrd="3" destOrd="0" presId="urn:microsoft.com/office/officeart/2008/layout/PictureStrips"/>
    <dgm:cxn modelId="{273578B5-6A64-4085-9A90-F237A89C52C9}" type="presParOf" srcId="{14C0F57D-E35C-4980-ABFC-11F613CCC13F}" destId="{1B5A5F45-B5F2-4C0B-BB69-17F325F5D565}" srcOrd="4" destOrd="0" presId="urn:microsoft.com/office/officeart/2008/layout/PictureStrips"/>
    <dgm:cxn modelId="{0E007ED4-0D9D-460B-B171-D201F87305A0}" type="presParOf" srcId="{1B5A5F45-B5F2-4C0B-BB69-17F325F5D565}" destId="{A5FE55DF-659D-4BAA-91A2-9E78ADD351B7}" srcOrd="0" destOrd="0" presId="urn:microsoft.com/office/officeart/2008/layout/PictureStrips"/>
    <dgm:cxn modelId="{FD77A742-42C4-46DF-A5F5-2BE994FADD6A}" type="presParOf" srcId="{1B5A5F45-B5F2-4C0B-BB69-17F325F5D565}" destId="{FCF147E8-9C9E-4E0D-9F5D-EFE73E68CDFC}"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D30B536-51E1-4401-AF0B-9DCB7444EC20}" type="datetimeFigureOut">
              <a:rPr lang="es-ES" smtClean="0"/>
              <a:pPr/>
              <a:t>14/06/2018</a:t>
            </a:fld>
            <a:endParaRPr lang="es-ES"/>
          </a:p>
        </p:txBody>
      </p:sp>
      <p:sp>
        <p:nvSpPr>
          <p:cNvPr id="4" name="3 Marcador de pie de página"/>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54FB5C9-81FA-4710-B165-B93E385E2811}" type="slidenum">
              <a:rPr lang="es-ES" smtClean="0"/>
              <a:pPr/>
              <a:t>‹Nº›</a:t>
            </a:fld>
            <a:endParaRPr lang="es-ES"/>
          </a:p>
        </p:txBody>
      </p:sp>
    </p:spTree>
    <p:extLst>
      <p:ext uri="{BB962C8B-B14F-4D97-AF65-F5344CB8AC3E}">
        <p14:creationId xmlns:p14="http://schemas.microsoft.com/office/powerpoint/2010/main" val="1429710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FE7D3A5-61E4-41FB-BDD8-4A3F31366299}" type="datetimeFigureOut">
              <a:rPr lang="es-ES" smtClean="0"/>
              <a:pPr/>
              <a:t>14/06/2018</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3D8BDE8-A576-4CDF-8B7E-C1251C1776C5}" type="slidenum">
              <a:rPr lang="es-ES" smtClean="0"/>
              <a:pPr/>
              <a:t>‹Nº›</a:t>
            </a:fld>
            <a:endParaRPr lang="es-ES"/>
          </a:p>
        </p:txBody>
      </p:sp>
    </p:spTree>
    <p:extLst>
      <p:ext uri="{BB962C8B-B14F-4D97-AF65-F5344CB8AC3E}">
        <p14:creationId xmlns:p14="http://schemas.microsoft.com/office/powerpoint/2010/main" val="2961795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1</a:t>
            </a:fld>
            <a:endParaRPr lang="es-ES"/>
          </a:p>
        </p:txBody>
      </p:sp>
    </p:spTree>
    <p:extLst>
      <p:ext uri="{BB962C8B-B14F-4D97-AF65-F5344CB8AC3E}">
        <p14:creationId xmlns:p14="http://schemas.microsoft.com/office/powerpoint/2010/main" val="1771528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10</a:t>
            </a:fld>
            <a:endParaRPr lang="es-ES"/>
          </a:p>
        </p:txBody>
      </p:sp>
    </p:spTree>
    <p:extLst>
      <p:ext uri="{BB962C8B-B14F-4D97-AF65-F5344CB8AC3E}">
        <p14:creationId xmlns:p14="http://schemas.microsoft.com/office/powerpoint/2010/main" val="2781461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11</a:t>
            </a:fld>
            <a:endParaRPr lang="es-ES"/>
          </a:p>
        </p:txBody>
      </p:sp>
    </p:spTree>
    <p:extLst>
      <p:ext uri="{BB962C8B-B14F-4D97-AF65-F5344CB8AC3E}">
        <p14:creationId xmlns:p14="http://schemas.microsoft.com/office/powerpoint/2010/main" val="3842085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12</a:t>
            </a:fld>
            <a:endParaRPr lang="es-ES"/>
          </a:p>
        </p:txBody>
      </p:sp>
    </p:spTree>
    <p:extLst>
      <p:ext uri="{BB962C8B-B14F-4D97-AF65-F5344CB8AC3E}">
        <p14:creationId xmlns:p14="http://schemas.microsoft.com/office/powerpoint/2010/main" val="1284968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13</a:t>
            </a:fld>
            <a:endParaRPr lang="es-ES"/>
          </a:p>
        </p:txBody>
      </p:sp>
    </p:spTree>
    <p:extLst>
      <p:ext uri="{BB962C8B-B14F-4D97-AF65-F5344CB8AC3E}">
        <p14:creationId xmlns:p14="http://schemas.microsoft.com/office/powerpoint/2010/main" val="736106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14</a:t>
            </a:fld>
            <a:endParaRPr lang="es-ES"/>
          </a:p>
        </p:txBody>
      </p:sp>
    </p:spTree>
    <p:extLst>
      <p:ext uri="{BB962C8B-B14F-4D97-AF65-F5344CB8AC3E}">
        <p14:creationId xmlns:p14="http://schemas.microsoft.com/office/powerpoint/2010/main" val="3284172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8420B954-6086-480A-8FB2-14966B9E2500}" type="slidenum">
              <a:rPr lang="es-ES_tradnl" smtClean="0"/>
              <a:pPr/>
              <a:t>15</a:t>
            </a:fld>
            <a:endParaRPr lang="es-ES_tradnl"/>
          </a:p>
        </p:txBody>
      </p:sp>
    </p:spTree>
    <p:extLst>
      <p:ext uri="{BB962C8B-B14F-4D97-AF65-F5344CB8AC3E}">
        <p14:creationId xmlns:p14="http://schemas.microsoft.com/office/powerpoint/2010/main" val="2503630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b="0" i="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8420B954-6086-480A-8FB2-14966B9E2500}" type="slidenum">
              <a:rPr lang="es-ES_tradnl" smtClean="0"/>
              <a:pPr/>
              <a:t>16</a:t>
            </a:fld>
            <a:endParaRPr lang="es-ES_tradnl"/>
          </a:p>
        </p:txBody>
      </p:sp>
    </p:spTree>
    <p:extLst>
      <p:ext uri="{BB962C8B-B14F-4D97-AF65-F5344CB8AC3E}">
        <p14:creationId xmlns:p14="http://schemas.microsoft.com/office/powerpoint/2010/main" val="3389976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420B954-6086-480A-8FB2-14966B9E2500}" type="slidenum">
              <a:rPr lang="es-ES_tradnl" smtClean="0"/>
              <a:pPr/>
              <a:t>17</a:t>
            </a:fld>
            <a:endParaRPr lang="es-ES_tradnl"/>
          </a:p>
        </p:txBody>
      </p:sp>
    </p:spTree>
    <p:extLst>
      <p:ext uri="{BB962C8B-B14F-4D97-AF65-F5344CB8AC3E}">
        <p14:creationId xmlns:p14="http://schemas.microsoft.com/office/powerpoint/2010/main" val="3647618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18</a:t>
            </a:fld>
            <a:endParaRPr lang="es-ES"/>
          </a:p>
        </p:txBody>
      </p:sp>
    </p:spTree>
    <p:extLst>
      <p:ext uri="{BB962C8B-B14F-4D97-AF65-F5344CB8AC3E}">
        <p14:creationId xmlns:p14="http://schemas.microsoft.com/office/powerpoint/2010/main" val="1717232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19</a:t>
            </a:fld>
            <a:endParaRPr lang="es-ES"/>
          </a:p>
        </p:txBody>
      </p:sp>
    </p:spTree>
    <p:extLst>
      <p:ext uri="{BB962C8B-B14F-4D97-AF65-F5344CB8AC3E}">
        <p14:creationId xmlns:p14="http://schemas.microsoft.com/office/powerpoint/2010/main" val="3277396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2</a:t>
            </a:fld>
            <a:endParaRPr lang="es-ES"/>
          </a:p>
        </p:txBody>
      </p:sp>
    </p:spTree>
    <p:extLst>
      <p:ext uri="{BB962C8B-B14F-4D97-AF65-F5344CB8AC3E}">
        <p14:creationId xmlns:p14="http://schemas.microsoft.com/office/powerpoint/2010/main" val="4290103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420B954-6086-480A-8FB2-14966B9E2500}" type="slidenum">
              <a:rPr lang="es-ES_tradnl" smtClean="0"/>
              <a:pPr/>
              <a:t>20</a:t>
            </a:fld>
            <a:endParaRPr lang="es-ES_tradnl"/>
          </a:p>
        </p:txBody>
      </p:sp>
    </p:spTree>
    <p:extLst>
      <p:ext uri="{BB962C8B-B14F-4D97-AF65-F5344CB8AC3E}">
        <p14:creationId xmlns:p14="http://schemas.microsoft.com/office/powerpoint/2010/main" val="1404937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420B954-6086-480A-8FB2-14966B9E2500}" type="slidenum">
              <a:rPr lang="es-ES_tradnl" smtClean="0"/>
              <a:pPr/>
              <a:t>21</a:t>
            </a:fld>
            <a:endParaRPr lang="es-ES_tradnl"/>
          </a:p>
        </p:txBody>
      </p:sp>
    </p:spTree>
    <p:extLst>
      <p:ext uri="{BB962C8B-B14F-4D97-AF65-F5344CB8AC3E}">
        <p14:creationId xmlns:p14="http://schemas.microsoft.com/office/powerpoint/2010/main" val="76217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22</a:t>
            </a:fld>
            <a:endParaRPr lang="es-ES"/>
          </a:p>
        </p:txBody>
      </p:sp>
    </p:spTree>
    <p:extLst>
      <p:ext uri="{BB962C8B-B14F-4D97-AF65-F5344CB8AC3E}">
        <p14:creationId xmlns:p14="http://schemas.microsoft.com/office/powerpoint/2010/main" val="1040518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23</a:t>
            </a:fld>
            <a:endParaRPr lang="es-ES"/>
          </a:p>
        </p:txBody>
      </p:sp>
    </p:spTree>
    <p:extLst>
      <p:ext uri="{BB962C8B-B14F-4D97-AF65-F5344CB8AC3E}">
        <p14:creationId xmlns:p14="http://schemas.microsoft.com/office/powerpoint/2010/main" val="3010831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100" dirty="0">
              <a:solidFill>
                <a:schemeClr val="tx1"/>
              </a:solidFill>
            </a:endParaRPr>
          </a:p>
        </p:txBody>
      </p:sp>
      <p:sp>
        <p:nvSpPr>
          <p:cNvPr id="4" name="Marcador de número de diapositiva 3"/>
          <p:cNvSpPr>
            <a:spLocks noGrp="1"/>
          </p:cNvSpPr>
          <p:nvPr>
            <p:ph type="sldNum" sz="quarter" idx="10"/>
          </p:nvPr>
        </p:nvSpPr>
        <p:spPr/>
        <p:txBody>
          <a:bodyPr/>
          <a:lstStyle/>
          <a:p>
            <a:fld id="{8420B954-6086-480A-8FB2-14966B9E2500}" type="slidenum">
              <a:rPr lang="es-ES_tradnl" smtClean="0"/>
              <a:pPr/>
              <a:t>24</a:t>
            </a:fld>
            <a:endParaRPr lang="es-ES_tradnl"/>
          </a:p>
        </p:txBody>
      </p:sp>
    </p:spTree>
    <p:extLst>
      <p:ext uri="{BB962C8B-B14F-4D97-AF65-F5344CB8AC3E}">
        <p14:creationId xmlns:p14="http://schemas.microsoft.com/office/powerpoint/2010/main" val="2382879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25</a:t>
            </a:fld>
            <a:endParaRPr lang="es-ES"/>
          </a:p>
        </p:txBody>
      </p:sp>
    </p:spTree>
    <p:extLst>
      <p:ext uri="{BB962C8B-B14F-4D97-AF65-F5344CB8AC3E}">
        <p14:creationId xmlns:p14="http://schemas.microsoft.com/office/powerpoint/2010/main" val="1732448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26</a:t>
            </a:fld>
            <a:endParaRPr lang="es-ES"/>
          </a:p>
        </p:txBody>
      </p:sp>
    </p:spTree>
    <p:extLst>
      <p:ext uri="{BB962C8B-B14F-4D97-AF65-F5344CB8AC3E}">
        <p14:creationId xmlns:p14="http://schemas.microsoft.com/office/powerpoint/2010/main" val="25393924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A3D8BDE8-A576-4CDF-8B7E-C1251C1776C5}" type="slidenum">
              <a:rPr lang="es-ES" smtClean="0"/>
              <a:pPr/>
              <a:t>27</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2961956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420B954-6086-480A-8FB2-14966B9E2500}" type="slidenum">
              <a:rPr lang="es-ES_tradnl" smtClean="0"/>
              <a:pPr/>
              <a:t>28</a:t>
            </a:fld>
            <a:endParaRPr lang="es-ES_tradnl"/>
          </a:p>
        </p:txBody>
      </p:sp>
    </p:spTree>
    <p:extLst>
      <p:ext uri="{BB962C8B-B14F-4D97-AF65-F5344CB8AC3E}">
        <p14:creationId xmlns:p14="http://schemas.microsoft.com/office/powerpoint/2010/main" val="3359746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3</a:t>
            </a:fld>
            <a:endParaRPr lang="es-ES"/>
          </a:p>
        </p:txBody>
      </p:sp>
    </p:spTree>
    <p:extLst>
      <p:ext uri="{BB962C8B-B14F-4D97-AF65-F5344CB8AC3E}">
        <p14:creationId xmlns:p14="http://schemas.microsoft.com/office/powerpoint/2010/main" val="3462992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4</a:t>
            </a:fld>
            <a:endParaRPr lang="es-ES"/>
          </a:p>
        </p:txBody>
      </p:sp>
    </p:spTree>
    <p:extLst>
      <p:ext uri="{BB962C8B-B14F-4D97-AF65-F5344CB8AC3E}">
        <p14:creationId xmlns:p14="http://schemas.microsoft.com/office/powerpoint/2010/main" val="401186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5</a:t>
            </a:fld>
            <a:endParaRPr lang="es-ES"/>
          </a:p>
        </p:txBody>
      </p:sp>
    </p:spTree>
    <p:extLst>
      <p:ext uri="{BB962C8B-B14F-4D97-AF65-F5344CB8AC3E}">
        <p14:creationId xmlns:p14="http://schemas.microsoft.com/office/powerpoint/2010/main" val="3385796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420B954-6086-480A-8FB2-14966B9E2500}" type="slidenum">
              <a:rPr lang="es-ES_tradnl" smtClean="0"/>
              <a:pPr/>
              <a:t>6</a:t>
            </a:fld>
            <a:endParaRPr lang="es-ES_tradnl"/>
          </a:p>
        </p:txBody>
      </p:sp>
    </p:spTree>
    <p:extLst>
      <p:ext uri="{BB962C8B-B14F-4D97-AF65-F5344CB8AC3E}">
        <p14:creationId xmlns:p14="http://schemas.microsoft.com/office/powerpoint/2010/main" val="4086871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420B954-6086-480A-8FB2-14966B9E2500}" type="slidenum">
              <a:rPr lang="es-ES_tradnl" smtClean="0"/>
              <a:pPr/>
              <a:t>7</a:t>
            </a:fld>
            <a:endParaRPr lang="es-ES_tradnl"/>
          </a:p>
        </p:txBody>
      </p:sp>
    </p:spTree>
    <p:extLst>
      <p:ext uri="{BB962C8B-B14F-4D97-AF65-F5344CB8AC3E}">
        <p14:creationId xmlns:p14="http://schemas.microsoft.com/office/powerpoint/2010/main" val="3613120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8</a:t>
            </a:fld>
            <a:endParaRPr lang="es-ES"/>
          </a:p>
        </p:txBody>
      </p:sp>
    </p:spTree>
    <p:extLst>
      <p:ext uri="{BB962C8B-B14F-4D97-AF65-F5344CB8AC3E}">
        <p14:creationId xmlns:p14="http://schemas.microsoft.com/office/powerpoint/2010/main" val="2979963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9</a:t>
            </a:fld>
            <a:endParaRPr lang="es-ES"/>
          </a:p>
        </p:txBody>
      </p:sp>
    </p:spTree>
    <p:extLst>
      <p:ext uri="{BB962C8B-B14F-4D97-AF65-F5344CB8AC3E}">
        <p14:creationId xmlns:p14="http://schemas.microsoft.com/office/powerpoint/2010/main" val="9066558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is4k.es/" TargetMode="External"/><Relationship Id="rId7" Type="http://schemas.openxmlformats.org/officeDocument/2006/relationships/hyperlink" Target="https://twitter.com/is4k"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hyperlink" Target="https://www.facebook.com/Internet-Segura-For-Kids-1886436838309254" TargetMode="External"/><Relationship Id="rId10" Type="http://schemas.openxmlformats.org/officeDocument/2006/relationships/image" Target="../media/image2.png"/><Relationship Id="rId4" Type="http://schemas.openxmlformats.org/officeDocument/2006/relationships/image" Target="../media/image5.jpe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is4k.es/" TargetMode="External"/><Relationship Id="rId2" Type="http://schemas.openxmlformats.org/officeDocument/2006/relationships/hyperlink" Target="https://www.incibe.es/" TargetMode="External"/><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hyperlink" Target="https://creativecommons.org/licenses/by-nc-sa/4.0/deed.es_E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3399617"/>
            <a:ext cx="7772400" cy="1470025"/>
          </a:xfrm>
          <a:prstGeom prst="rect">
            <a:avLst/>
          </a:prstGeom>
        </p:spPr>
        <p:txBody>
          <a:bodyPr/>
          <a:lstStyle>
            <a:lvl1pPr>
              <a:defRPr>
                <a:solidFill>
                  <a:srgbClr val="007AC6"/>
                </a:solidFill>
                <a:latin typeface="Calibri" panose="020F0502020204030204" pitchFamily="34" charset="0"/>
              </a:defRPr>
            </a:lvl1pPr>
          </a:lstStyle>
          <a:p>
            <a:r>
              <a:rPr lang="es-ES" dirty="0" smtClean="0"/>
              <a:t>Haga clic para modificar el estilo de título del patrón</a:t>
            </a:r>
            <a:endParaRPr lang="es-ES" dirty="0"/>
          </a:p>
        </p:txBody>
      </p:sp>
      <p:sp>
        <p:nvSpPr>
          <p:cNvPr id="7" name="Rectángulo 18"/>
          <p:cNvSpPr/>
          <p:nvPr userDrawn="1"/>
        </p:nvSpPr>
        <p:spPr>
          <a:xfrm>
            <a:off x="0" y="2000107"/>
            <a:ext cx="9144000" cy="967462"/>
          </a:xfrm>
          <a:prstGeom prst="rect">
            <a:avLst/>
          </a:prstGeom>
          <a:solidFill>
            <a:srgbClr val="007AC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8" name="17 CuadroTexto"/>
          <p:cNvSpPr txBox="1"/>
          <p:nvPr userDrawn="1"/>
        </p:nvSpPr>
        <p:spPr>
          <a:xfrm>
            <a:off x="0" y="1988840"/>
            <a:ext cx="8964488" cy="978729"/>
          </a:xfrm>
          <a:prstGeom prst="rect">
            <a:avLst/>
          </a:prstGeom>
          <a:noFill/>
        </p:spPr>
        <p:txBody>
          <a:bodyPr wrap="square" rtlCol="0">
            <a:spAutoFit/>
          </a:bodyPr>
          <a:lstStyle/>
          <a:p>
            <a:pPr algn="r">
              <a:lnSpc>
                <a:spcPct val="120000"/>
              </a:lnSpc>
            </a:pPr>
            <a:r>
              <a:rPr lang="es-ES" sz="3200" b="1" dirty="0" smtClean="0">
                <a:solidFill>
                  <a:schemeClr val="bg1"/>
                </a:solidFill>
                <a:latin typeface="Trebuchet MS" pitchFamily="34" charset="0"/>
              </a:rPr>
              <a:t>Programa de Jornadas Escolares</a:t>
            </a:r>
          </a:p>
          <a:p>
            <a:pPr algn="r">
              <a:lnSpc>
                <a:spcPct val="120000"/>
              </a:lnSpc>
            </a:pPr>
            <a:r>
              <a:rPr lang="es-ES" sz="1600" b="0" kern="1200" dirty="0" smtClean="0">
                <a:solidFill>
                  <a:schemeClr val="bg1"/>
                </a:solidFill>
                <a:latin typeface="Trebuchet MS" pitchFamily="34" charset="0"/>
                <a:ea typeface="+mn-ea"/>
                <a:cs typeface="+mn-cs"/>
              </a:rPr>
              <a:t>Promoción del uso seguro y responsable de Internet entre los menores</a:t>
            </a:r>
            <a:endParaRPr lang="es-ES" sz="1600" b="0" kern="1200" dirty="0">
              <a:solidFill>
                <a:schemeClr val="bg1"/>
              </a:solidFill>
              <a:latin typeface="Trebuchet MS" pitchFamily="34" charset="0"/>
              <a:ea typeface="+mn-ea"/>
              <a:cs typeface="+mn-cs"/>
            </a:endParaRPr>
          </a:p>
        </p:txBody>
      </p:sp>
      <p:sp>
        <p:nvSpPr>
          <p:cNvPr id="15" name="Marcador de texto 8"/>
          <p:cNvSpPr>
            <a:spLocks noGrp="1"/>
          </p:cNvSpPr>
          <p:nvPr>
            <p:ph type="body" sz="quarter" idx="13" hasCustomPrompt="1"/>
          </p:nvPr>
        </p:nvSpPr>
        <p:spPr>
          <a:xfrm>
            <a:off x="685801" y="5168941"/>
            <a:ext cx="7772400" cy="333375"/>
          </a:xfrm>
          <a:prstGeom prst="rect">
            <a:avLst/>
          </a:prstGeom>
        </p:spPr>
        <p:txBody>
          <a:bodyPr lIns="0" tIns="0" rIns="0" bIns="0">
            <a:noAutofit/>
          </a:bodyPr>
          <a:lstStyle>
            <a:lvl1pPr algn="ctr">
              <a:buFontTx/>
              <a:buNone/>
              <a:defRPr sz="2000" i="1" baseline="0">
                <a:solidFill>
                  <a:srgbClr val="999999"/>
                </a:solidFill>
                <a:latin typeface="Calibri" panose="020F0502020204030204" pitchFamily="34" charset="0"/>
                <a:cs typeface="Calibri" panose="020F0502020204030204" pitchFamily="34" charset="0"/>
              </a:defRPr>
            </a:lvl1pPr>
          </a:lstStyle>
          <a:p>
            <a:pPr lvl="0"/>
            <a:r>
              <a:rPr lang="es-ES_tradnl" dirty="0"/>
              <a:t>Subtítulo</a:t>
            </a:r>
          </a:p>
        </p:txBody>
      </p:sp>
      <p:pic>
        <p:nvPicPr>
          <p:cNvPr id="11" name="Imagen 10"/>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067944" y="6037178"/>
            <a:ext cx="4382584" cy="612000"/>
          </a:xfrm>
          <a:prstGeom prst="rect">
            <a:avLst/>
          </a:prstGeom>
        </p:spPr>
      </p:pic>
      <p:pic>
        <p:nvPicPr>
          <p:cNvPr id="18" name="Imagen 17" descr="Y:\90_IS4K\logos\logo corporativo\finales\logo-is4k.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53018" y="296792"/>
            <a:ext cx="4058452" cy="1260000"/>
          </a:xfrm>
          <a:prstGeom prst="rect">
            <a:avLst/>
          </a:prstGeom>
          <a:noFill/>
          <a:ln>
            <a:noFill/>
          </a:ln>
        </p:spPr>
      </p:pic>
      <p:pic>
        <p:nvPicPr>
          <p:cNvPr id="3" name="Imagen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4613" y="6013994"/>
            <a:ext cx="2295144" cy="658368"/>
          </a:xfrm>
          <a:prstGeom prst="rect">
            <a:avLst/>
          </a:prstGeom>
        </p:spPr>
      </p:pic>
    </p:spTree>
    <p:extLst>
      <p:ext uri="{BB962C8B-B14F-4D97-AF65-F5344CB8AC3E}">
        <p14:creationId xmlns:p14="http://schemas.microsoft.com/office/powerpoint/2010/main" val="1804754077"/>
      </p:ext>
    </p:extLst>
  </p:cSld>
  <p:clrMapOvr>
    <a:masterClrMapping/>
  </p:clrMapOvr>
  <p:extLst mod="1">
    <p:ext uri="{DCECCB84-F9BA-43D5-87BE-67443E8EF086}">
      <p15:sldGuideLst xmlns:p15="http://schemas.microsoft.com/office/powerpoint/2012/main">
        <p15:guide id="1" orient="horz" pos="3793" userDrawn="1">
          <p15:clr>
            <a:srgbClr val="FBAE40"/>
          </p15:clr>
        </p15:guide>
        <p15:guide id="2" pos="43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1_Título y objetos">
    <p:spTree>
      <p:nvGrpSpPr>
        <p:cNvPr id="1" name=""/>
        <p:cNvGrpSpPr/>
        <p:nvPr/>
      </p:nvGrpSpPr>
      <p:grpSpPr>
        <a:xfrm>
          <a:off x="0" y="0"/>
          <a:ext cx="0" cy="0"/>
          <a:chOff x="0" y="0"/>
          <a:chExt cx="0" cy="0"/>
        </a:xfrm>
      </p:grpSpPr>
      <p:sp>
        <p:nvSpPr>
          <p:cNvPr id="7" name="Rectángulo 3"/>
          <p:cNvSpPr/>
          <p:nvPr userDrawn="1"/>
        </p:nvSpPr>
        <p:spPr>
          <a:xfrm>
            <a:off x="0" y="6192688"/>
            <a:ext cx="9144000" cy="692696"/>
          </a:xfrm>
          <a:prstGeom prst="rect">
            <a:avLst/>
          </a:prstGeom>
          <a:solidFill>
            <a:srgbClr val="0070C0"/>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smtClean="0"/>
              <a:t> </a:t>
            </a:r>
            <a:endParaRPr lang="es-ES" sz="1200" dirty="0"/>
          </a:p>
        </p:txBody>
      </p:sp>
      <p:sp>
        <p:nvSpPr>
          <p:cNvPr id="2" name="1 Título"/>
          <p:cNvSpPr>
            <a:spLocks noGrp="1"/>
          </p:cNvSpPr>
          <p:nvPr>
            <p:ph type="title"/>
          </p:nvPr>
        </p:nvSpPr>
        <p:spPr>
          <a:xfrm>
            <a:off x="457200" y="274638"/>
            <a:ext cx="8229600" cy="1143000"/>
          </a:xfrm>
          <a:prstGeom prst="rect">
            <a:avLst/>
          </a:prstGeom>
        </p:spPr>
        <p:txBody>
          <a:bodyPr anchor="ctr"/>
          <a:lstStyle>
            <a:lvl1pPr>
              <a:defRPr sz="4400">
                <a:solidFill>
                  <a:srgbClr val="007AC6"/>
                </a:solidFill>
                <a:latin typeface="Calibri" panose="020F0502020204030204" pitchFamily="34" charset="0"/>
              </a:defRPr>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a:xfrm>
            <a:off x="457200" y="1600200"/>
            <a:ext cx="8229600" cy="4525963"/>
          </a:xfrm>
          <a:prstGeom prst="rect">
            <a:avLst/>
          </a:prstGeom>
        </p:spPr>
        <p:txBody>
          <a:bodyPr/>
          <a:lstStyle>
            <a:lvl1pPr>
              <a:defRPr>
                <a:solidFill>
                  <a:srgbClr val="007AC6"/>
                </a:solidFill>
                <a:latin typeface="Calibri" panose="020F0502020204030204" pitchFamily="34" charset="0"/>
              </a:defRPr>
            </a:lvl1pPr>
            <a:lvl2pPr>
              <a:defRPr>
                <a:solidFill>
                  <a:srgbClr val="007AC6"/>
                </a:solidFill>
                <a:latin typeface="Calibri" panose="020F0502020204030204" pitchFamily="34" charset="0"/>
              </a:defRPr>
            </a:lvl2pPr>
            <a:lvl3pPr>
              <a:defRPr>
                <a:solidFill>
                  <a:srgbClr val="007AC6"/>
                </a:solidFill>
                <a:latin typeface="Calibri" panose="020F0502020204030204" pitchFamily="34" charset="0"/>
              </a:defRPr>
            </a:lvl3pPr>
            <a:lvl4pPr>
              <a:defRPr>
                <a:solidFill>
                  <a:srgbClr val="007AC6"/>
                </a:solidFill>
                <a:latin typeface="Calibri" panose="020F0502020204030204" pitchFamily="34" charset="0"/>
              </a:defRPr>
            </a:lvl4pPr>
            <a:lvl5pPr>
              <a:defRPr>
                <a:solidFill>
                  <a:srgbClr val="007AC6"/>
                </a:solidFill>
                <a:latin typeface="Calibri" panose="020F0502020204030204" pitchFamily="34" charset="0"/>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sz="1200">
                <a:solidFill>
                  <a:schemeClr val="bg1"/>
                </a:solidFill>
              </a:defRPr>
            </a:lvl1pPr>
          </a:lstStyle>
          <a:p>
            <a:fld id="{45CE3856-8916-4ABC-A3AA-954FF73B1515}" type="datetime1">
              <a:rPr lang="es-ES" smtClean="0"/>
              <a:pPr/>
              <a:t>14/06/2018</a:t>
            </a:fld>
            <a:endParaRPr lang="es-ES"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lgn="r">
              <a:defRPr sz="1200">
                <a:solidFill>
                  <a:schemeClr val="bg1"/>
                </a:solidFill>
              </a:defRPr>
            </a:lvl1pPr>
          </a:lstStyle>
          <a:p>
            <a:fld id="{70ED536F-580B-41F4-B85A-D05C7DF0A5F5}" type="slidenum">
              <a:rPr lang="es-ES" smtClean="0"/>
              <a:pPr/>
              <a:t>‹Nº›</a:t>
            </a:fld>
            <a:endParaRPr lang="es-ES" dirty="0"/>
          </a:p>
        </p:txBody>
      </p:sp>
      <p:sp>
        <p:nvSpPr>
          <p:cNvPr id="5" name="4 Marcador de pie de página"/>
          <p:cNvSpPr>
            <a:spLocks noGrp="1"/>
          </p:cNvSpPr>
          <p:nvPr>
            <p:ph type="ftr" sz="quarter" idx="11"/>
          </p:nvPr>
        </p:nvSpPr>
        <p:spPr>
          <a:xfrm>
            <a:off x="1547664" y="6356350"/>
            <a:ext cx="6408712" cy="365125"/>
          </a:xfrm>
          <a:prstGeom prst="rect">
            <a:avLst/>
          </a:prstGeom>
        </p:spPr>
        <p:txBody>
          <a:bodyPr/>
          <a:lstStyle>
            <a:lvl1pPr>
              <a:defRPr sz="1400" b="1">
                <a:solidFill>
                  <a:schemeClr val="bg1"/>
                </a:solidFill>
              </a:defRPr>
            </a:lvl1pPr>
          </a:lstStyle>
          <a:p>
            <a:pPr algn="ctr"/>
            <a:r>
              <a:rPr lang="es-ES" dirty="0" smtClean="0"/>
              <a:t>Privacidad, identidad digital y reputación online </a:t>
            </a:r>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Fin de presentación">
    <p:spTree>
      <p:nvGrpSpPr>
        <p:cNvPr id="1" name=""/>
        <p:cNvGrpSpPr/>
        <p:nvPr/>
      </p:nvGrpSpPr>
      <p:grpSpPr>
        <a:xfrm>
          <a:off x="0" y="0"/>
          <a:ext cx="0" cy="0"/>
          <a:chOff x="0" y="0"/>
          <a:chExt cx="0" cy="0"/>
        </a:xfrm>
      </p:grpSpPr>
      <p:sp>
        <p:nvSpPr>
          <p:cNvPr id="3" name="2 Rectángulo"/>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endParaRPr lang="es-ES" dirty="0">
              <a:solidFill>
                <a:srgbClr val="F79646">
                  <a:lumMod val="75000"/>
                </a:srgbClr>
              </a:solidFill>
            </a:endParaRPr>
          </a:p>
        </p:txBody>
      </p:sp>
      <p:sp>
        <p:nvSpPr>
          <p:cNvPr id="18" name="Redondear rectángulo de esquina del mismo lado 32"/>
          <p:cNvSpPr/>
          <p:nvPr userDrawn="1"/>
        </p:nvSpPr>
        <p:spPr>
          <a:xfrm>
            <a:off x="1835696" y="2636912"/>
            <a:ext cx="7308304" cy="1080120"/>
          </a:xfrm>
          <a:prstGeom prst="round2SameRect">
            <a:avLst/>
          </a:prstGeom>
          <a:solidFill>
            <a:srgbClr val="0070C0"/>
          </a:solidFill>
          <a:ln>
            <a:solidFill>
              <a:schemeClr val="accent1"/>
            </a:solidFill>
          </a:ln>
          <a:effectLst>
            <a:outerShdw blurRad="40000" dist="23000" dir="5400000" rotWithShape="0">
              <a:srgbClr val="000000">
                <a:alpha val="35000"/>
              </a:srgbClr>
            </a:outerShdw>
            <a:reflection blurRad="6350" stA="0" endPos="400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20" name="17 CuadroTexto"/>
          <p:cNvSpPr txBox="1"/>
          <p:nvPr userDrawn="1"/>
        </p:nvSpPr>
        <p:spPr>
          <a:xfrm>
            <a:off x="1548644" y="2697653"/>
            <a:ext cx="7416824" cy="978729"/>
          </a:xfrm>
          <a:prstGeom prst="rect">
            <a:avLst/>
          </a:prstGeom>
          <a:noFill/>
        </p:spPr>
        <p:txBody>
          <a:bodyPr wrap="square" rtlCol="0">
            <a:spAutoFit/>
          </a:bodyPr>
          <a:lstStyle/>
          <a:p>
            <a:pPr algn="r">
              <a:lnSpc>
                <a:spcPct val="120000"/>
              </a:lnSpc>
            </a:pPr>
            <a:r>
              <a:rPr lang="es-ES" sz="3200" b="1" dirty="0" smtClean="0">
                <a:solidFill>
                  <a:prstClr val="white"/>
                </a:solidFill>
                <a:latin typeface="Trebuchet MS" pitchFamily="34" charset="0"/>
              </a:rPr>
              <a:t>Programa</a:t>
            </a:r>
            <a:r>
              <a:rPr lang="es-ES" sz="3200" b="1" baseline="0" dirty="0" smtClean="0">
                <a:solidFill>
                  <a:prstClr val="white"/>
                </a:solidFill>
                <a:latin typeface="Trebuchet MS" pitchFamily="34" charset="0"/>
              </a:rPr>
              <a:t> de Jornadas Escolares</a:t>
            </a:r>
            <a:endParaRPr lang="es-ES" sz="3200" b="1" dirty="0">
              <a:solidFill>
                <a:prstClr val="white"/>
              </a:solidFill>
              <a:latin typeface="Trebuchet MS" pitchFamily="34" charset="0"/>
            </a:endParaRPr>
          </a:p>
          <a:p>
            <a:pPr algn="r">
              <a:lnSpc>
                <a:spcPct val="120000"/>
              </a:lnSpc>
            </a:pPr>
            <a:r>
              <a:rPr lang="es-ES" sz="1600" dirty="0">
                <a:solidFill>
                  <a:prstClr val="white"/>
                </a:solidFill>
                <a:latin typeface="Trebuchet MS" pitchFamily="34" charset="0"/>
              </a:rPr>
              <a:t>Promoción del uso seguro y responsable de Internet entre los menores</a:t>
            </a:r>
          </a:p>
        </p:txBody>
      </p:sp>
      <p:pic>
        <p:nvPicPr>
          <p:cNvPr id="22" name="Imagen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1035632"/>
            <a:ext cx="2160240" cy="2160240"/>
          </a:xfrm>
          <a:prstGeom prst="ellipse">
            <a:avLst/>
          </a:prstGeom>
          <a:ln w="76200" cap="rnd">
            <a:solidFill>
              <a:schemeClr val="accent1">
                <a:lumMod val="75000"/>
              </a:schemeClr>
            </a:solidFill>
          </a:ln>
          <a:effectLst/>
          <a:scene3d>
            <a:camera prst="orthographicFront"/>
            <a:lightRig rig="contrasting" dir="t">
              <a:rot lat="0" lon="0" rev="3000000"/>
            </a:lightRig>
          </a:scene3d>
          <a:sp3d contourW="7620">
            <a:bevelT w="95250" h="31750"/>
            <a:contourClr>
              <a:srgbClr val="333333"/>
            </a:contourClr>
          </a:sp3d>
        </p:spPr>
      </p:pic>
      <p:grpSp>
        <p:nvGrpSpPr>
          <p:cNvPr id="13" name="Grupo 12"/>
          <p:cNvGrpSpPr/>
          <p:nvPr userDrawn="1"/>
        </p:nvGrpSpPr>
        <p:grpSpPr>
          <a:xfrm>
            <a:off x="569808" y="4293096"/>
            <a:ext cx="8322672" cy="1954381"/>
            <a:chOff x="569808" y="3913892"/>
            <a:chExt cx="8322672" cy="1954381"/>
          </a:xfrm>
        </p:grpSpPr>
        <p:cxnSp>
          <p:nvCxnSpPr>
            <p:cNvPr id="14" name="13 Conector recto"/>
            <p:cNvCxnSpPr/>
            <p:nvPr userDrawn="1"/>
          </p:nvCxnSpPr>
          <p:spPr>
            <a:xfrm flipV="1">
              <a:off x="569808" y="3976200"/>
              <a:ext cx="0" cy="1852540"/>
            </a:xfrm>
            <a:prstGeom prst="line">
              <a:avLst/>
            </a:prstGeom>
          </p:spPr>
          <p:style>
            <a:lnRef idx="2">
              <a:schemeClr val="accent1"/>
            </a:lnRef>
            <a:fillRef idx="0">
              <a:schemeClr val="accent1"/>
            </a:fillRef>
            <a:effectRef idx="1">
              <a:schemeClr val="accent1"/>
            </a:effectRef>
            <a:fontRef idx="minor">
              <a:schemeClr val="tx1"/>
            </a:fontRef>
          </p:style>
        </p:cxnSp>
        <p:sp>
          <p:nvSpPr>
            <p:cNvPr id="15" name="17 CuadroTexto"/>
            <p:cNvSpPr txBox="1"/>
            <p:nvPr userDrawn="1"/>
          </p:nvSpPr>
          <p:spPr>
            <a:xfrm>
              <a:off x="1217880" y="3913892"/>
              <a:ext cx="7674600" cy="1954381"/>
            </a:xfrm>
            <a:prstGeom prst="rect">
              <a:avLst/>
            </a:prstGeom>
            <a:noFill/>
          </p:spPr>
          <p:txBody>
            <a:bodyPr wrap="square" rtlCol="0">
              <a:spAutoFit/>
            </a:bodyPr>
            <a:lstStyle/>
            <a:p>
              <a:pPr>
                <a:lnSpc>
                  <a:spcPct val="100000"/>
                </a:lnSpc>
              </a:pPr>
              <a:r>
                <a:rPr lang="es-ES" sz="2000" b="1" dirty="0" smtClean="0">
                  <a:solidFill>
                    <a:srgbClr val="4F81BD">
                      <a:lumMod val="75000"/>
                    </a:srgbClr>
                  </a:solidFill>
                  <a:latin typeface="Trebuchet MS" pitchFamily="34" charset="0"/>
                </a:rPr>
                <a:t>https://www.is4k.es</a:t>
              </a:r>
            </a:p>
            <a:p>
              <a:pPr>
                <a:lnSpc>
                  <a:spcPct val="100000"/>
                </a:lnSpc>
              </a:pPr>
              <a:endParaRPr lang="es-ES" sz="1400" b="1" dirty="0" smtClean="0">
                <a:solidFill>
                  <a:srgbClr val="4F81BD">
                    <a:lumMod val="75000"/>
                  </a:srgbClr>
                </a:solidFill>
                <a:latin typeface="Trebuchet MS" pitchFamily="34" charset="0"/>
              </a:endParaRPr>
            </a:p>
            <a:p>
              <a:pPr>
                <a:lnSpc>
                  <a:spcPct val="100000"/>
                </a:lnSpc>
              </a:pPr>
              <a:r>
                <a:rPr lang="es-ES" sz="1700" b="1" dirty="0" smtClean="0">
                  <a:solidFill>
                    <a:srgbClr val="4F81BD">
                      <a:lumMod val="75000"/>
                    </a:srgbClr>
                  </a:solidFill>
                  <a:latin typeface="Trebuchet MS" pitchFamily="34" charset="0"/>
                </a:rPr>
                <a:t>contacto@is4k.es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4F81BD">
                    <a:lumMod val="75000"/>
                  </a:srgbClr>
                </a:solidFill>
                <a:latin typeface="Trebuchet MS" pitchFamily="34" charset="0"/>
              </a:endParaRPr>
            </a:p>
            <a:p>
              <a:pPr>
                <a:lnSpc>
                  <a:spcPct val="100000"/>
                </a:lnSpc>
              </a:pPr>
              <a:r>
                <a:rPr lang="es-ES" sz="1700" b="1" dirty="0" smtClean="0">
                  <a:solidFill>
                    <a:srgbClr val="4F81BD">
                      <a:lumMod val="75000"/>
                    </a:srgbClr>
                  </a:solidFill>
                  <a:latin typeface="Trebuchet MS" pitchFamily="34" charset="0"/>
                </a:rPr>
                <a:t>Internet Segura </a:t>
              </a:r>
              <a:r>
                <a:rPr lang="es-ES" sz="1700" b="1" dirty="0" err="1" smtClean="0">
                  <a:solidFill>
                    <a:srgbClr val="4F81BD">
                      <a:lumMod val="75000"/>
                    </a:srgbClr>
                  </a:solidFill>
                  <a:latin typeface="Trebuchet MS" pitchFamily="34" charset="0"/>
                </a:rPr>
                <a:t>for</a:t>
              </a:r>
              <a:r>
                <a:rPr lang="es-ES" sz="1700" b="1" dirty="0" smtClean="0">
                  <a:solidFill>
                    <a:srgbClr val="4F81BD">
                      <a:lumMod val="75000"/>
                    </a:srgbClr>
                  </a:solidFill>
                  <a:latin typeface="Trebuchet MS" pitchFamily="34" charset="0"/>
                </a:rPr>
                <a:t> </a:t>
              </a:r>
              <a:r>
                <a:rPr lang="es-ES" sz="1700" b="1" dirty="0" err="1" smtClean="0">
                  <a:solidFill>
                    <a:srgbClr val="4F81BD">
                      <a:lumMod val="75000"/>
                    </a:srgbClr>
                  </a:solidFill>
                  <a:latin typeface="Trebuchet MS" pitchFamily="34" charset="0"/>
                </a:rPr>
                <a:t>Kids</a:t>
              </a:r>
              <a:endParaRPr lang="es-ES" sz="1700" b="1" dirty="0" smtClean="0">
                <a:solidFill>
                  <a:srgbClr val="4F81BD">
                    <a:lumMod val="75000"/>
                  </a:srgbClr>
                </a:solidFill>
                <a:latin typeface="Trebuchet MS"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4F81BD">
                    <a:lumMod val="75000"/>
                  </a:srgbClr>
                </a:solidFill>
                <a:latin typeface="Trebuchet MS" pitchFamily="34" charset="0"/>
              </a:endParaRPr>
            </a:p>
            <a:p>
              <a:pPr>
                <a:lnSpc>
                  <a:spcPct val="100000"/>
                </a:lnSpc>
              </a:pPr>
              <a:r>
                <a:rPr lang="es-ES" sz="1700" b="1" dirty="0" smtClean="0">
                  <a:solidFill>
                    <a:srgbClr val="4F81BD">
                      <a:lumMod val="75000"/>
                    </a:srgbClr>
                  </a:solidFill>
                  <a:latin typeface="Trebuchet MS" pitchFamily="34" charset="0"/>
                </a:rPr>
                <a:t>@is4k</a:t>
              </a:r>
            </a:p>
          </p:txBody>
        </p:sp>
        <p:pic>
          <p:nvPicPr>
            <p:cNvPr id="16" name="Picture 4" descr="http://us.cdn1.123rf.com/168nwm/alexwhite/alexwhite1302/alexwhite130202469/18037127-casa-azul-cuadrado-icono-web-brillante-en-el-fondo-blanco.jpg">
              <a:hlinkClick r:id="rId3"/>
            </p:cNvPr>
            <p:cNvPicPr>
              <a:picLocks noChangeAspect="1" noChangeArrowheads="1"/>
            </p:cNvPicPr>
            <p:nvPr userDrawn="1"/>
          </p:nvPicPr>
          <p:blipFill rotWithShape="1">
            <a:blip r:embed="rId4" cstate="print"/>
            <a:srcRect t="8988" b="13772"/>
            <a:stretch/>
          </p:blipFill>
          <p:spPr bwMode="auto">
            <a:xfrm>
              <a:off x="816088" y="3976200"/>
              <a:ext cx="352929" cy="272602"/>
            </a:xfrm>
            <a:prstGeom prst="rect">
              <a:avLst/>
            </a:prstGeom>
            <a:noFill/>
          </p:spPr>
        </p:pic>
        <p:pic>
          <p:nvPicPr>
            <p:cNvPr id="21" name="Imagen 20">
              <a:hlinkClick r:id="rId5"/>
            </p:cNvPr>
            <p:cNvPicPr>
              <a:picLocks noChangeAspect="1"/>
            </p:cNvPicPr>
            <p:nvPr userDrawn="1"/>
          </p:nvPicPr>
          <p:blipFill>
            <a:blip r:embed="rId6" cstate="print"/>
            <a:stretch>
              <a:fillRect/>
            </a:stretch>
          </p:blipFill>
          <p:spPr>
            <a:xfrm>
              <a:off x="841488" y="4998221"/>
              <a:ext cx="295835" cy="307213"/>
            </a:xfrm>
            <a:prstGeom prst="rect">
              <a:avLst/>
            </a:prstGeom>
          </p:spPr>
        </p:pic>
        <p:pic>
          <p:nvPicPr>
            <p:cNvPr id="23" name="Imagen 22">
              <a:hlinkClick r:id="rId7"/>
            </p:cNvPr>
            <p:cNvPicPr>
              <a:picLocks noChangeAspect="1"/>
            </p:cNvPicPr>
            <p:nvPr userDrawn="1"/>
          </p:nvPicPr>
          <p:blipFill>
            <a:blip r:embed="rId8" cstate="print"/>
            <a:stretch>
              <a:fillRect/>
            </a:stretch>
          </p:blipFill>
          <p:spPr>
            <a:xfrm>
              <a:off x="841489" y="5521527"/>
              <a:ext cx="307213" cy="307213"/>
            </a:xfrm>
            <a:prstGeom prst="rect">
              <a:avLst/>
            </a:prstGeom>
          </p:spPr>
        </p:pic>
        <p:pic>
          <p:nvPicPr>
            <p:cNvPr id="25" name="Imagen 24"/>
            <p:cNvPicPr>
              <a:picLocks noChangeAspect="1"/>
            </p:cNvPicPr>
            <p:nvPr userDrawn="1"/>
          </p:nvPicPr>
          <p:blipFill>
            <a:blip r:embed="rId9"/>
            <a:stretch>
              <a:fillRect/>
            </a:stretch>
          </p:blipFill>
          <p:spPr>
            <a:xfrm>
              <a:off x="824088" y="4475681"/>
              <a:ext cx="352425" cy="276225"/>
            </a:xfrm>
            <a:prstGeom prst="rect">
              <a:avLst/>
            </a:prstGeom>
          </p:spPr>
        </p:pic>
      </p:grpSp>
      <p:pic>
        <p:nvPicPr>
          <p:cNvPr id="17" name="Imagen 16" descr="Y:\90_IS4K\logos\logo corporativo\finales\logo-is4k.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762019" y="620688"/>
            <a:ext cx="4058453" cy="1260000"/>
          </a:xfrm>
          <a:prstGeom prst="rect">
            <a:avLst/>
          </a:prstGeom>
          <a:noFill/>
          <a:ln>
            <a:noFill/>
          </a:ln>
        </p:spPr>
      </p:pic>
    </p:spTree>
    <p:extLst>
      <p:ext uri="{BB962C8B-B14F-4D97-AF65-F5344CB8AC3E}">
        <p14:creationId xmlns:p14="http://schemas.microsoft.com/office/powerpoint/2010/main" val="41165379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6" name="Rectángulo 18"/>
          <p:cNvSpPr/>
          <p:nvPr userDrawn="1"/>
        </p:nvSpPr>
        <p:spPr>
          <a:xfrm>
            <a:off x="284684" y="847724"/>
            <a:ext cx="8535788" cy="5188817"/>
          </a:xfrm>
          <a:prstGeom prst="rect">
            <a:avLst/>
          </a:prstGeom>
          <a:solidFill>
            <a:srgbClr val="007AC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Rectangle 3"/>
          <p:cNvSpPr>
            <a:spLocks noChangeArrowheads="1"/>
          </p:cNvSpPr>
          <p:nvPr userDrawn="1"/>
        </p:nvSpPr>
        <p:spPr bwMode="auto">
          <a:xfrm>
            <a:off x="284684" y="855762"/>
            <a:ext cx="8535788" cy="5172698"/>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1pPr>
            <a:lvl2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2pPr>
            <a:lvl3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3pPr>
            <a:lvl4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4pPr>
            <a:lvl5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5pPr>
            <a:lvl6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6pPr>
            <a:lvl7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7pPr>
            <a:lvl8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8pPr>
            <a:lvl9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9pPr>
          </a:lstStyle>
          <a:p>
            <a:pPr algn="just">
              <a:spcBef>
                <a:spcPts val="500"/>
              </a:spcBef>
              <a:spcAft>
                <a:spcPts val="500"/>
              </a:spcAft>
              <a:tabLst>
                <a:tab pos="2700020" algn="ctr"/>
                <a:tab pos="5400040" algn="r"/>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La presente publicación pertenece 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INCIBE (Instituto Nacional de Ciberseguridad)</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y está bajo una licencia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Reconocimiento-No Comercial-Compartir Igual 4.0 Internacional de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Creative</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Commons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Por esta razón está permitido copiar, distribuir y comunicar públicamente esta obra bajo las condiciones siguientes:</a:t>
            </a:r>
          </a:p>
          <a:p>
            <a:pPr algn="just">
              <a:spcBef>
                <a:spcPts val="500"/>
              </a:spcBef>
              <a:spcAft>
                <a:spcPts val="500"/>
              </a:spcAft>
              <a:tabLst>
                <a:tab pos="2700020" algn="ctr"/>
                <a:tab pos="5400040" algn="r"/>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Reconocimiento</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El contenido de esta publicación se puede reproducir total o parcialmente por terceros, citando su procedencia y haciendo referencia expresa tanto 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INCIBE y </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la iniciativa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Internet Segura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for</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Kids</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(IS4K)</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como a sus sitios web: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2"/>
              </a:rPr>
              <a:t>https://www.incibe.es</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y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3"/>
              </a:rPr>
              <a:t>https://www.is4k.es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Dicho reconocimiento no podrá en ningún caso sugerir que INCIBE presta apoyo a dicho tercero o apoya el uso que hace de su obra.</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Uso No Comercial</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El material original y los trabajos derivados pueden ser distribuidos, copiados y exhibidos mientras su uso no tenga fines comerciales.</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Compartir Igual</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Si altera o transforma esta obra, o genera una obra derivada, sólo puede distribuirla bajo esta misma licencia.</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Al reutilizar o distribuir la obra, tiene que dejar bien claro los términos de la licencia de esta obra. Alguna de estas condiciones puede no aplicarse si se obtiene el permiso de INCIBE como titular de los derechos de autor.</a:t>
            </a:r>
          </a:p>
          <a:p>
            <a:pPr algn="l">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Texto completo de la licencia: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4"/>
              </a:rPr>
              <a:t>https://creativecommons.org/licenses/by-nc-sa/4.0/deed.es_ES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kumimoji="0" lang="es-ES" altLang="es-ES" sz="15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userDrawn="1"/>
        </p:nvSpPr>
        <p:spPr>
          <a:xfrm>
            <a:off x="395535" y="6145529"/>
            <a:ext cx="8305119" cy="586314"/>
          </a:xfrm>
          <a:prstGeom prst="rect">
            <a:avLst/>
          </a:prstGeom>
          <a:solidFill>
            <a:schemeClr val="bg1"/>
          </a:solidFill>
        </p:spPr>
        <p:txBody>
          <a:bodyPr wrap="square">
            <a:spAutoFit/>
          </a:bodyPr>
          <a:lstStyle/>
          <a:p>
            <a:pPr algn="just">
              <a:lnSpc>
                <a:spcPct val="107000"/>
              </a:lnSpc>
              <a:spcBef>
                <a:spcPts val="500"/>
              </a:spcBef>
              <a:spcAft>
                <a:spcPts val="800"/>
              </a:spcAft>
              <a:tabLst>
                <a:tab pos="2700020" algn="ctr"/>
                <a:tab pos="5400040" algn="r"/>
                <a:tab pos="449580" algn="l"/>
              </a:tabLst>
            </a:pPr>
            <a:r>
              <a:rPr lang="es-ES" sz="1500" i="1" dirty="0">
                <a:latin typeface="Calibri" panose="020F0502020204030204" pitchFamily="34" charset="0"/>
                <a:ea typeface="Calibri" panose="020F0502020204030204" pitchFamily="34" charset="0"/>
                <a:cs typeface="Times New Roman" panose="02020603050405020304" pitchFamily="18" charset="0"/>
              </a:rPr>
              <a:t>La presente publicación sólo refleja las opiniones del autor. La Comisión Europea no es responsable de ningún uso que pudiera hacerse de la información que contiene.</a:t>
            </a:r>
            <a:endParaRPr lang="es-ES" sz="15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2"/>
          <p:cNvSpPr>
            <a:spLocks noChangeArrowheads="1"/>
          </p:cNvSpPr>
          <p:nvPr userDrawn="1"/>
        </p:nvSpPr>
        <p:spPr bwMode="auto">
          <a:xfrm>
            <a:off x="404501" y="188640"/>
            <a:ext cx="480131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3200" b="1" i="0" u="none" strike="noStrike" cap="none" normalizeH="0" baseline="0" dirty="0" smtClean="0">
                <a:ln>
                  <a:noFill/>
                </a:ln>
                <a:solidFill>
                  <a:srgbClr val="007AC6"/>
                </a:solidFill>
                <a:effectLst/>
                <a:latin typeface="Trebuchet MS" panose="020B0603020202020204" pitchFamily="34" charset="0"/>
                <a:ea typeface="Calibri" panose="020F0502020204030204" pitchFamily="34" charset="0"/>
                <a:cs typeface="Times New Roman" panose="02020603050405020304" pitchFamily="18" charset="0"/>
              </a:rPr>
              <a:t>Licencia de contenidos	</a:t>
            </a:r>
            <a:endParaRPr kumimoji="0" lang="es-ES" altLang="es-ES" sz="3200" b="0" i="0" u="none" strike="noStrike" cap="none" normalizeH="0" baseline="0" dirty="0" smtClean="0">
              <a:ln>
                <a:noFill/>
              </a:ln>
              <a:solidFill>
                <a:schemeClr val="tx1"/>
              </a:solidFill>
              <a:effectLst/>
              <a:latin typeface="Trebuchet MS" panose="020B0603020202020204" pitchFamily="34" charset="0"/>
            </a:endParaRPr>
          </a:p>
        </p:txBody>
      </p:sp>
      <p:pic>
        <p:nvPicPr>
          <p:cNvPr id="10" name="Imagen 6" descr="http://mirrors.creativecommons.org/presskit/buttons/88x31/png/by-nc-sa.eu.png">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391722" y="220436"/>
            <a:ext cx="142875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3886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es.creativecommons.org/blog/licencia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hyperlink" Target="https://search.creativecommons.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K7hY_Nd8074"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gi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hyperlink" Target="https://www.osi.es/"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quarter" idx="13"/>
          </p:nvPr>
        </p:nvSpPr>
        <p:spPr/>
        <p:txBody>
          <a:bodyPr/>
          <a:lstStyle/>
          <a:p>
            <a:r>
              <a:rPr lang="es-ES" dirty="0" smtClean="0"/>
              <a:t>Charla sensibilización al alumnado</a:t>
            </a:r>
            <a:endParaRPr lang="es-ES" dirty="0"/>
          </a:p>
        </p:txBody>
      </p:sp>
      <p:sp>
        <p:nvSpPr>
          <p:cNvPr id="5" name="4 Título"/>
          <p:cNvSpPr>
            <a:spLocks noGrp="1"/>
          </p:cNvSpPr>
          <p:nvPr>
            <p:ph type="ctrTitle"/>
          </p:nvPr>
        </p:nvSpPr>
        <p:spPr/>
        <p:txBody>
          <a:bodyPr/>
          <a:lstStyle/>
          <a:p>
            <a:r>
              <a:rPr lang="es-ES" dirty="0" smtClean="0"/>
              <a:t>Gestión de la información y acceso a contenidos apropiados</a:t>
            </a:r>
            <a:endParaRPr lang="es-ES" dirty="0"/>
          </a:p>
        </p:txBody>
      </p:sp>
    </p:spTree>
    <p:extLst>
      <p:ext uri="{BB962C8B-B14F-4D97-AF65-F5344CB8AC3E}">
        <p14:creationId xmlns:p14="http://schemas.microsoft.com/office/powerpoint/2010/main" val="1430954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Resultado de imagen de ejemplos de contenidos falsos en interne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1772816"/>
            <a:ext cx="2824776" cy="3524985"/>
          </a:xfrm>
          <a:prstGeom prst="rect">
            <a:avLst/>
          </a:prstGeom>
          <a:ln>
            <a:noFill/>
          </a:ln>
          <a:effectLst>
            <a:softEdge rad="112500"/>
          </a:effectLst>
        </p:spPr>
      </p:pic>
      <p:pic>
        <p:nvPicPr>
          <p:cNvPr id="1032" name="Picture 8" descr="http://www.laredactoraexpress.es/blogs/wp-content/uploads/2014/09/whatsapp-4i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3284984"/>
            <a:ext cx="2836477" cy="2868541"/>
          </a:xfrm>
          <a:prstGeom prst="rect">
            <a:avLst/>
          </a:prstGeom>
          <a:noFill/>
          <a:extLst>
            <a:ext uri="{909E8E84-426E-40DD-AFC4-6F175D3DCCD1}">
              <a14:hiddenFill xmlns:a14="http://schemas.microsoft.com/office/drawing/2010/main">
                <a:solidFill>
                  <a:srgbClr val="FFFFFF"/>
                </a:solidFill>
              </a14:hiddenFill>
            </a:ext>
          </a:extLst>
        </p:spPr>
      </p:pic>
      <p:sp>
        <p:nvSpPr>
          <p:cNvPr id="16" name="Marcador de número de diapositiva 15"/>
          <p:cNvSpPr>
            <a:spLocks noGrp="1"/>
          </p:cNvSpPr>
          <p:nvPr>
            <p:ph type="sldNum" sz="quarter" idx="12"/>
          </p:nvPr>
        </p:nvSpPr>
        <p:spPr/>
        <p:txBody>
          <a:bodyPr/>
          <a:lstStyle/>
          <a:p>
            <a:fld id="{132FADFE-3B8F-471C-ABF0-DBC7717ECBBC}" type="slidenum">
              <a:rPr lang="es-ES" smtClean="0"/>
              <a:pPr/>
              <a:t>10</a:t>
            </a:fld>
            <a:endParaRPr lang="es-ES"/>
          </a:p>
        </p:txBody>
      </p:sp>
      <p:pic>
        <p:nvPicPr>
          <p:cNvPr id="9" name="Imagen 8" descr="http://media.ocu.org/images/ECFA77B7BB28579DE25DDAC90CE866DE1810E4E4/w465-c4-he/9968a8ca-7318-475b-a080-38293fa3abcfbulo20.PNG"/>
          <p:cNvPicPr/>
          <p:nvPr/>
        </p:nvPicPr>
        <p:blipFill>
          <a:blip r:embed="rId5">
            <a:extLst>
              <a:ext uri="{28A0092B-C50C-407E-A947-70E740481C1C}">
                <a14:useLocalDpi xmlns:a14="http://schemas.microsoft.com/office/drawing/2010/main" val="0"/>
              </a:ext>
            </a:extLst>
          </a:blip>
          <a:srcRect/>
          <a:stretch>
            <a:fillRect/>
          </a:stretch>
        </p:blipFill>
        <p:spPr bwMode="auto">
          <a:xfrm>
            <a:off x="755576" y="1628800"/>
            <a:ext cx="2834495" cy="4042349"/>
          </a:xfrm>
          <a:prstGeom prst="rect">
            <a:avLst/>
          </a:prstGeom>
          <a:noFill/>
          <a:ln>
            <a:noFill/>
          </a:ln>
        </p:spPr>
      </p:pic>
      <p:sp>
        <p:nvSpPr>
          <p:cNvPr id="11" name="Marcador de pie de página 3"/>
          <p:cNvSpPr txBox="1">
            <a:spLocks/>
          </p:cNvSpPr>
          <p:nvPr/>
        </p:nvSpPr>
        <p:spPr>
          <a:xfrm>
            <a:off x="2483768" y="6358199"/>
            <a:ext cx="4176464" cy="365125"/>
          </a:xfrm>
          <a:prstGeom prst="rect">
            <a:avLst/>
          </a:prstGeom>
        </p:spPr>
        <p:txBody>
          <a:bodyPr/>
          <a:lstStyle>
            <a:defPPr>
              <a:defRPr lang="es-ES"/>
            </a:defPPr>
            <a:lvl1pPr marL="0" algn="ctr"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b="1" dirty="0" smtClean="0"/>
              <a:t>Bulos, mitos y fraudes</a:t>
            </a:r>
            <a:endParaRPr lang="es-ES" b="1" dirty="0"/>
          </a:p>
        </p:txBody>
      </p:sp>
      <p:sp>
        <p:nvSpPr>
          <p:cNvPr id="14" name="13 Título"/>
          <p:cNvSpPr>
            <a:spLocks noGrp="1"/>
          </p:cNvSpPr>
          <p:nvPr>
            <p:ph type="title"/>
          </p:nvPr>
        </p:nvSpPr>
        <p:spPr/>
        <p:txBody>
          <a:bodyPr>
            <a:normAutofit/>
          </a:bodyPr>
          <a:lstStyle/>
          <a:p>
            <a:r>
              <a:rPr lang="es-ES" sz="4400" dirty="0" smtClean="0"/>
              <a:t>Bulos, mitos y fraudes</a:t>
            </a:r>
            <a:endParaRPr lang="es-ES" sz="4400" dirty="0"/>
          </a:p>
        </p:txBody>
      </p:sp>
    </p:spTree>
    <p:extLst>
      <p:ext uri="{BB962C8B-B14F-4D97-AF65-F5344CB8AC3E}">
        <p14:creationId xmlns:p14="http://schemas.microsoft.com/office/powerpoint/2010/main" val="3839312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Título"/>
          <p:cNvSpPr>
            <a:spLocks noGrp="1"/>
          </p:cNvSpPr>
          <p:nvPr>
            <p:ph type="title"/>
          </p:nvPr>
        </p:nvSpPr>
        <p:spPr/>
        <p:txBody>
          <a:bodyPr>
            <a:normAutofit/>
          </a:bodyPr>
          <a:lstStyle/>
          <a:p>
            <a:r>
              <a:rPr lang="es-ES" sz="4400" dirty="0" smtClean="0"/>
              <a:t>Mentiras en la red</a:t>
            </a:r>
            <a:endParaRPr lang="es-ES" sz="4400" dirty="0"/>
          </a:p>
        </p:txBody>
      </p:sp>
      <p:sp>
        <p:nvSpPr>
          <p:cNvPr id="6" name="Marcador de número de diapositiva 5"/>
          <p:cNvSpPr>
            <a:spLocks noGrp="1"/>
          </p:cNvSpPr>
          <p:nvPr>
            <p:ph type="sldNum" sz="quarter" idx="12"/>
          </p:nvPr>
        </p:nvSpPr>
        <p:spPr/>
        <p:txBody>
          <a:bodyPr/>
          <a:lstStyle/>
          <a:p>
            <a:fld id="{132FADFE-3B8F-471C-ABF0-DBC7717ECBBC}" type="slidenum">
              <a:rPr lang="es-ES" smtClean="0"/>
              <a:pPr/>
              <a:t>11</a:t>
            </a:fld>
            <a:endParaRPr lang="es-ES"/>
          </a:p>
        </p:txBody>
      </p:sp>
      <p:sp>
        <p:nvSpPr>
          <p:cNvPr id="7" name="Marcador de pie de página 3"/>
          <p:cNvSpPr txBox="1">
            <a:spLocks/>
          </p:cNvSpPr>
          <p:nvPr/>
        </p:nvSpPr>
        <p:spPr>
          <a:xfrm>
            <a:off x="2483768" y="6356350"/>
            <a:ext cx="4176464" cy="365125"/>
          </a:xfrm>
          <a:prstGeom prst="rect">
            <a:avLst/>
          </a:prstGeom>
        </p:spPr>
        <p:txBody>
          <a:bodyPr/>
          <a:lstStyle>
            <a:defPPr>
              <a:defRPr lang="es-ES"/>
            </a:defPPr>
            <a:lvl1pPr marL="0" algn="ctr"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b="1" dirty="0" smtClean="0"/>
              <a:t>Mentiras en la Red</a:t>
            </a:r>
            <a:endParaRPr lang="es-ES" b="1" dirty="0"/>
          </a:p>
        </p:txBody>
      </p:sp>
      <p:graphicFrame>
        <p:nvGraphicFramePr>
          <p:cNvPr id="10" name="Diagrama 9"/>
          <p:cNvGraphicFramePr/>
          <p:nvPr>
            <p:extLst>
              <p:ext uri="{D42A27DB-BD31-4B8C-83A1-F6EECF244321}">
                <p14:modId xmlns:p14="http://schemas.microsoft.com/office/powerpoint/2010/main" val="1006229885"/>
              </p:ext>
            </p:extLst>
          </p:nvPr>
        </p:nvGraphicFramePr>
        <p:xfrm>
          <a:off x="4220963" y="1700808"/>
          <a:ext cx="4887541" cy="4186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n 1"/>
          <p:cNvPicPr>
            <a:picLocks noChangeAspect="1"/>
          </p:cNvPicPr>
          <p:nvPr/>
        </p:nvPicPr>
        <p:blipFill>
          <a:blip r:embed="rId8"/>
          <a:stretch>
            <a:fillRect/>
          </a:stretch>
        </p:blipFill>
        <p:spPr>
          <a:xfrm>
            <a:off x="323528" y="1404374"/>
            <a:ext cx="4037302" cy="4482480"/>
          </a:xfrm>
          <a:prstGeom prst="rect">
            <a:avLst/>
          </a:prstGeom>
        </p:spPr>
      </p:pic>
    </p:spTree>
    <p:extLst>
      <p:ext uri="{BB962C8B-B14F-4D97-AF65-F5344CB8AC3E}">
        <p14:creationId xmlns:p14="http://schemas.microsoft.com/office/powerpoint/2010/main" val="529415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132FADFE-3B8F-471C-ABF0-DBC7717ECBBC}" type="slidenum">
              <a:rPr lang="es-ES" smtClean="0"/>
              <a:pPr/>
              <a:t>12</a:t>
            </a:fld>
            <a:endParaRPr lang="es-ES"/>
          </a:p>
        </p:txBody>
      </p:sp>
      <p:graphicFrame>
        <p:nvGraphicFramePr>
          <p:cNvPr id="9" name="Diagrama 8"/>
          <p:cNvGraphicFramePr/>
          <p:nvPr>
            <p:extLst>
              <p:ext uri="{D42A27DB-BD31-4B8C-83A1-F6EECF244321}">
                <p14:modId xmlns:p14="http://schemas.microsoft.com/office/powerpoint/2010/main" val="1936368922"/>
              </p:ext>
            </p:extLst>
          </p:nvPr>
        </p:nvGraphicFramePr>
        <p:xfrm>
          <a:off x="107504" y="1383771"/>
          <a:ext cx="4383486"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Marcador de pie de página 3"/>
          <p:cNvSpPr txBox="1">
            <a:spLocks/>
          </p:cNvSpPr>
          <p:nvPr/>
        </p:nvSpPr>
        <p:spPr>
          <a:xfrm>
            <a:off x="2483768" y="6356350"/>
            <a:ext cx="4176464" cy="365125"/>
          </a:xfrm>
          <a:prstGeom prst="rect">
            <a:avLst/>
          </a:prstGeom>
        </p:spPr>
        <p:txBody>
          <a:bodyPr/>
          <a:lstStyle>
            <a:defPPr>
              <a:defRPr lang="es-ES"/>
            </a:defPPr>
            <a:lvl1pPr marL="0" algn="ctr"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b="1" dirty="0" smtClean="0"/>
              <a:t>Mentiras en la Red</a:t>
            </a:r>
            <a:endParaRPr lang="es-ES" b="1" dirty="0"/>
          </a:p>
        </p:txBody>
      </p:sp>
      <p:pic>
        <p:nvPicPr>
          <p:cNvPr id="2" name="Imagen 1"/>
          <p:cNvPicPr>
            <a:picLocks noChangeAspect="1"/>
          </p:cNvPicPr>
          <p:nvPr/>
        </p:nvPicPr>
        <p:blipFill>
          <a:blip r:embed="rId8"/>
          <a:stretch>
            <a:fillRect/>
          </a:stretch>
        </p:blipFill>
        <p:spPr>
          <a:xfrm>
            <a:off x="4724954" y="1530950"/>
            <a:ext cx="4147197" cy="4386162"/>
          </a:xfrm>
          <a:prstGeom prst="rect">
            <a:avLst/>
          </a:prstGeom>
        </p:spPr>
      </p:pic>
      <p:sp>
        <p:nvSpPr>
          <p:cNvPr id="8" name="10 Título"/>
          <p:cNvSpPr>
            <a:spLocks noGrp="1"/>
          </p:cNvSpPr>
          <p:nvPr>
            <p:ph type="title"/>
          </p:nvPr>
        </p:nvSpPr>
        <p:spPr>
          <a:xfrm>
            <a:off x="457200" y="274638"/>
            <a:ext cx="8229600" cy="1143000"/>
          </a:xfrm>
        </p:spPr>
        <p:txBody>
          <a:bodyPr>
            <a:normAutofit/>
          </a:bodyPr>
          <a:lstStyle/>
          <a:p>
            <a:r>
              <a:rPr lang="es-ES" sz="4400" dirty="0" smtClean="0"/>
              <a:t>Mentiras en la red</a:t>
            </a:r>
            <a:endParaRPr lang="es-ES" sz="4400" dirty="0"/>
          </a:p>
        </p:txBody>
      </p:sp>
    </p:spTree>
    <p:extLst>
      <p:ext uri="{BB962C8B-B14F-4D97-AF65-F5344CB8AC3E}">
        <p14:creationId xmlns:p14="http://schemas.microsoft.com/office/powerpoint/2010/main" val="26283542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132FADFE-3B8F-471C-ABF0-DBC7717ECBBC}" type="slidenum">
              <a:rPr lang="es-ES" smtClean="0"/>
              <a:pPr/>
              <a:t>13</a:t>
            </a:fld>
            <a:endParaRPr lang="es-ES"/>
          </a:p>
        </p:txBody>
      </p:sp>
      <p:grpSp>
        <p:nvGrpSpPr>
          <p:cNvPr id="13" name="Grupo 12"/>
          <p:cNvGrpSpPr/>
          <p:nvPr/>
        </p:nvGrpSpPr>
        <p:grpSpPr>
          <a:xfrm>
            <a:off x="7014921" y="1709796"/>
            <a:ext cx="1608322" cy="1143732"/>
            <a:chOff x="641" y="1885372"/>
            <a:chExt cx="1318426" cy="1758206"/>
          </a:xfrm>
        </p:grpSpPr>
        <p:sp>
          <p:nvSpPr>
            <p:cNvPr id="14" name="Rectángulo redondeado 13"/>
            <p:cNvSpPr/>
            <p:nvPr/>
          </p:nvSpPr>
          <p:spPr>
            <a:xfrm>
              <a:off x="641" y="1885372"/>
              <a:ext cx="1318426" cy="1758206"/>
            </a:xfrm>
            <a:prstGeom prst="roundRect">
              <a:avLst>
                <a:gd name="adj" fmla="val 10000"/>
              </a:avLst>
            </a:prstGeom>
            <a:ln>
              <a:solidFill>
                <a:schemeClr val="accent1"/>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5" name="Rectángulo 14"/>
            <p:cNvSpPr/>
            <p:nvPr/>
          </p:nvSpPr>
          <p:spPr>
            <a:xfrm>
              <a:off x="39256" y="1923987"/>
              <a:ext cx="1241196" cy="16809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Evita daños directos y a terceros</a:t>
              </a:r>
              <a:endParaRPr lang="es-ES" sz="2100" kern="1200" dirty="0"/>
            </a:p>
          </p:txBody>
        </p:sp>
      </p:grpSp>
      <p:grpSp>
        <p:nvGrpSpPr>
          <p:cNvPr id="16" name="Grupo 15"/>
          <p:cNvGrpSpPr/>
          <p:nvPr/>
        </p:nvGrpSpPr>
        <p:grpSpPr>
          <a:xfrm>
            <a:off x="442202" y="1711635"/>
            <a:ext cx="1701139" cy="1143732"/>
            <a:chOff x="1429815" y="1885372"/>
            <a:chExt cx="1701139" cy="1758206"/>
          </a:xfrm>
        </p:grpSpPr>
        <p:sp>
          <p:nvSpPr>
            <p:cNvPr id="17" name="Rectángulo redondeado 16"/>
            <p:cNvSpPr/>
            <p:nvPr/>
          </p:nvSpPr>
          <p:spPr>
            <a:xfrm>
              <a:off x="1429815" y="1885372"/>
              <a:ext cx="1701139" cy="1758206"/>
            </a:xfrm>
            <a:prstGeom prst="roundRect">
              <a:avLst>
                <a:gd name="adj" fmla="val 10000"/>
              </a:avLst>
            </a:prstGeom>
            <a:ln>
              <a:solidFill>
                <a:schemeClr val="accent1"/>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8" name="Rectángulo 17"/>
            <p:cNvSpPr/>
            <p:nvPr/>
          </p:nvSpPr>
          <p:spPr>
            <a:xfrm>
              <a:off x="1479640" y="1935197"/>
              <a:ext cx="1601489" cy="16585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kern="1200" dirty="0" smtClean="0"/>
                <a:t>Molestias y miedos</a:t>
              </a:r>
              <a:endParaRPr lang="es-ES" kern="1200" dirty="0"/>
            </a:p>
          </p:txBody>
        </p:sp>
      </p:grpSp>
      <p:pic>
        <p:nvPicPr>
          <p:cNvPr id="2" name="Imagen 1"/>
          <p:cNvPicPr>
            <a:picLocks noChangeAspect="1"/>
          </p:cNvPicPr>
          <p:nvPr/>
        </p:nvPicPr>
        <p:blipFill>
          <a:blip r:embed="rId3"/>
          <a:stretch>
            <a:fillRect/>
          </a:stretch>
        </p:blipFill>
        <p:spPr>
          <a:xfrm>
            <a:off x="2442996" y="1437217"/>
            <a:ext cx="4435634" cy="4435634"/>
          </a:xfrm>
          <a:prstGeom prst="rect">
            <a:avLst/>
          </a:prstGeom>
        </p:spPr>
      </p:pic>
      <p:sp>
        <p:nvSpPr>
          <p:cNvPr id="22" name="Marcador de pie de página 3"/>
          <p:cNvSpPr txBox="1">
            <a:spLocks/>
          </p:cNvSpPr>
          <p:nvPr/>
        </p:nvSpPr>
        <p:spPr>
          <a:xfrm>
            <a:off x="2483768" y="6356350"/>
            <a:ext cx="4176464" cy="365125"/>
          </a:xfrm>
          <a:prstGeom prst="rect">
            <a:avLst/>
          </a:prstGeom>
        </p:spPr>
        <p:txBody>
          <a:bodyPr/>
          <a:lstStyle>
            <a:defPPr>
              <a:defRPr lang="es-ES"/>
            </a:defPPr>
            <a:lvl1pPr marL="0" algn="ctr"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b="1" dirty="0" smtClean="0"/>
              <a:t>Mentiras en la Red</a:t>
            </a:r>
            <a:endParaRPr lang="es-ES" b="1" dirty="0"/>
          </a:p>
        </p:txBody>
      </p:sp>
      <p:sp>
        <p:nvSpPr>
          <p:cNvPr id="23" name="10 Título"/>
          <p:cNvSpPr>
            <a:spLocks noGrp="1"/>
          </p:cNvSpPr>
          <p:nvPr>
            <p:ph type="title"/>
          </p:nvPr>
        </p:nvSpPr>
        <p:spPr>
          <a:xfrm>
            <a:off x="457200" y="274638"/>
            <a:ext cx="8229600" cy="1143000"/>
          </a:xfrm>
        </p:spPr>
        <p:txBody>
          <a:bodyPr>
            <a:normAutofit/>
          </a:bodyPr>
          <a:lstStyle/>
          <a:p>
            <a:r>
              <a:rPr lang="es-ES" sz="4400" dirty="0" smtClean="0"/>
              <a:t>Mentiras en la red</a:t>
            </a:r>
            <a:endParaRPr lang="es-ES" sz="4400" dirty="0"/>
          </a:p>
        </p:txBody>
      </p:sp>
      <p:grpSp>
        <p:nvGrpSpPr>
          <p:cNvPr id="24" name="Grupo 23"/>
          <p:cNvGrpSpPr/>
          <p:nvPr/>
        </p:nvGrpSpPr>
        <p:grpSpPr>
          <a:xfrm>
            <a:off x="179512" y="3495266"/>
            <a:ext cx="2127193" cy="2454014"/>
            <a:chOff x="0" y="0"/>
            <a:chExt cx="3130313" cy="1758206"/>
          </a:xfrm>
        </p:grpSpPr>
        <p:sp>
          <p:nvSpPr>
            <p:cNvPr id="25" name="Rectángulo redondeado 24"/>
            <p:cNvSpPr/>
            <p:nvPr/>
          </p:nvSpPr>
          <p:spPr>
            <a:xfrm>
              <a:off x="0" y="0"/>
              <a:ext cx="3130313" cy="1758206"/>
            </a:xfrm>
            <a:prstGeom prst="roundRect">
              <a:avLst>
                <a:gd name="adj" fmla="val 10000"/>
              </a:avLst>
            </a:prstGeom>
            <a:ln>
              <a:solidFill>
                <a:schemeClr val="accent1"/>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6" name="Rectángulo 25"/>
            <p:cNvSpPr/>
            <p:nvPr/>
          </p:nvSpPr>
          <p:spPr>
            <a:xfrm>
              <a:off x="51496" y="51496"/>
              <a:ext cx="3027321" cy="16552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Ante la duda busca e infórmate en fuentes de confianza: OSI, Policía, Guardia Civil, etc.</a:t>
              </a:r>
            </a:p>
          </p:txBody>
        </p:sp>
      </p:grpSp>
      <p:grpSp>
        <p:nvGrpSpPr>
          <p:cNvPr id="27" name="Grupo 26"/>
          <p:cNvGrpSpPr/>
          <p:nvPr/>
        </p:nvGrpSpPr>
        <p:grpSpPr>
          <a:xfrm>
            <a:off x="7014921" y="3495266"/>
            <a:ext cx="1864508" cy="2454014"/>
            <a:chOff x="3353091" y="1301103"/>
            <a:chExt cx="1318426" cy="1758206"/>
          </a:xfrm>
        </p:grpSpPr>
        <p:sp>
          <p:nvSpPr>
            <p:cNvPr id="28" name="Rectángulo redondeado 27"/>
            <p:cNvSpPr/>
            <p:nvPr/>
          </p:nvSpPr>
          <p:spPr>
            <a:xfrm>
              <a:off x="3353091" y="1301103"/>
              <a:ext cx="1318426" cy="1758206"/>
            </a:xfrm>
            <a:prstGeom prst="roundRect">
              <a:avLst>
                <a:gd name="adj" fmla="val 10000"/>
              </a:avLst>
            </a:prstGeom>
            <a:ln>
              <a:solidFill>
                <a:schemeClr val="accent1"/>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9" name="Rectángulo 28"/>
            <p:cNvSpPr/>
            <p:nvPr/>
          </p:nvSpPr>
          <p:spPr>
            <a:xfrm>
              <a:off x="3391706" y="1339718"/>
              <a:ext cx="1241196" cy="16809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b="0" kern="1200" dirty="0" smtClean="0"/>
                <a:t>Y NUNCA reenvíes estos mensajes</a:t>
              </a:r>
              <a:endParaRPr lang="es-ES" sz="2200" b="0" kern="1200" dirty="0"/>
            </a:p>
          </p:txBody>
        </p:sp>
      </p:grpSp>
    </p:spTree>
    <p:extLst>
      <p:ext uri="{BB962C8B-B14F-4D97-AF65-F5344CB8AC3E}">
        <p14:creationId xmlns:p14="http://schemas.microsoft.com/office/powerpoint/2010/main" val="1805172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rcador de posición de imagen 10"/>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0" y="1268760"/>
            <a:ext cx="9144000" cy="4925009"/>
          </a:xfrm>
        </p:spPr>
      </p:pic>
      <p:sp>
        <p:nvSpPr>
          <p:cNvPr id="7" name="Título 6"/>
          <p:cNvSpPr>
            <a:spLocks noGrp="1"/>
          </p:cNvSpPr>
          <p:nvPr>
            <p:ph type="title"/>
          </p:nvPr>
        </p:nvSpPr>
        <p:spPr>
          <a:xfrm>
            <a:off x="0" y="188640"/>
            <a:ext cx="9144000" cy="1080120"/>
          </a:xfrm>
          <a:solidFill>
            <a:schemeClr val="bg1"/>
          </a:solidFill>
        </p:spPr>
        <p:txBody>
          <a:bodyPr vert="horz" lIns="91440" tIns="45720" rIns="91440" bIns="45720" rtlCol="0" anchor="ctr">
            <a:noAutofit/>
          </a:bodyPr>
          <a:lstStyle/>
          <a:p>
            <a:pPr algn="ctr"/>
            <a:r>
              <a:rPr lang="es-ES" sz="4400" dirty="0" smtClean="0">
                <a:solidFill>
                  <a:srgbClr val="0070C0"/>
                </a:solidFill>
                <a:latin typeface="+mn-lt"/>
              </a:rPr>
              <a:t>Propiedad intelectual</a:t>
            </a:r>
            <a:endParaRPr lang="es-ES" sz="4400" dirty="0">
              <a:solidFill>
                <a:srgbClr val="0070C0"/>
              </a:solidFill>
              <a:latin typeface="+mn-lt"/>
            </a:endParaRPr>
          </a:p>
        </p:txBody>
      </p:sp>
      <p:sp>
        <p:nvSpPr>
          <p:cNvPr id="5" name="Marcador de número de diapositiva 4"/>
          <p:cNvSpPr>
            <a:spLocks noGrp="1"/>
          </p:cNvSpPr>
          <p:nvPr>
            <p:ph type="sldNum" sz="quarter" idx="12"/>
          </p:nvPr>
        </p:nvSpPr>
        <p:spPr/>
        <p:txBody>
          <a:bodyPr/>
          <a:lstStyle/>
          <a:p>
            <a:fld id="{132FADFE-3B8F-471C-ABF0-DBC7717ECBBC}" type="slidenum">
              <a:rPr lang="es-ES" smtClean="0"/>
              <a:pPr/>
              <a:t>14</a:t>
            </a:fld>
            <a:endParaRPr lang="es-ES"/>
          </a:p>
        </p:txBody>
      </p:sp>
      <p:sp>
        <p:nvSpPr>
          <p:cNvPr id="2" name="Marcador de pie de página 1"/>
          <p:cNvSpPr>
            <a:spLocks noGrp="1"/>
          </p:cNvSpPr>
          <p:nvPr>
            <p:ph type="ftr" sz="quarter" idx="11"/>
          </p:nvPr>
        </p:nvSpPr>
        <p:spPr>
          <a:xfrm>
            <a:off x="3671900" y="6356349"/>
            <a:ext cx="1800200" cy="365125"/>
          </a:xfrm>
        </p:spPr>
        <p:txBody>
          <a:bodyPr/>
          <a:lstStyle/>
          <a:p>
            <a:pPr algn="ctr"/>
            <a:r>
              <a:rPr lang="es-ES" b="1" dirty="0" smtClean="0"/>
              <a:t>Propiedad intelectual</a:t>
            </a:r>
            <a:endParaRPr lang="es-ES" b="1" dirty="0"/>
          </a:p>
        </p:txBody>
      </p:sp>
    </p:spTree>
    <p:extLst>
      <p:ext uri="{BB962C8B-B14F-4D97-AF65-F5344CB8AC3E}">
        <p14:creationId xmlns:p14="http://schemas.microsoft.com/office/powerpoint/2010/main" val="22583914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800" y="1493910"/>
            <a:ext cx="3600400" cy="3600400"/>
          </a:xfrm>
          <a:prstGeom prst="roundRect">
            <a:avLst>
              <a:gd name="adj" fmla="val 8594"/>
            </a:avLst>
          </a:prstGeom>
          <a:solidFill>
            <a:srgbClr val="FFFFFF">
              <a:shade val="85000"/>
            </a:srgbClr>
          </a:solidFill>
          <a:ln>
            <a:noFill/>
          </a:ln>
          <a:effectLst/>
        </p:spPr>
      </p:pic>
      <p:sp>
        <p:nvSpPr>
          <p:cNvPr id="5" name="Marcador de contenido 4"/>
          <p:cNvSpPr>
            <a:spLocks noGrp="1"/>
          </p:cNvSpPr>
          <p:nvPr>
            <p:ph idx="1"/>
          </p:nvPr>
        </p:nvSpPr>
        <p:spPr>
          <a:xfrm>
            <a:off x="2766628" y="5256580"/>
            <a:ext cx="3610744" cy="620692"/>
          </a:xfrm>
        </p:spPr>
        <p:txBody>
          <a:bodyPr>
            <a:normAutofit/>
          </a:bodyPr>
          <a:lstStyle/>
          <a:p>
            <a:pPr marL="0" indent="0" algn="ctr">
              <a:buNone/>
            </a:pPr>
            <a:r>
              <a:rPr lang="es-ES" sz="2400" dirty="0" smtClean="0">
                <a:solidFill>
                  <a:schemeClr val="tx1"/>
                </a:solidFill>
              </a:rPr>
              <a:t>Ejemplo</a:t>
            </a:r>
            <a:r>
              <a:rPr lang="es-ES" sz="2400" i="1" dirty="0" smtClean="0">
                <a:solidFill>
                  <a:schemeClr val="tx1"/>
                </a:solidFill>
              </a:rPr>
              <a:t> </a:t>
            </a:r>
            <a:r>
              <a:rPr lang="es-ES" sz="2400" b="1" i="1" dirty="0" smtClean="0">
                <a:solidFill>
                  <a:srgbClr val="0070C0"/>
                </a:solidFill>
              </a:rPr>
              <a:t>Coca-Cola</a:t>
            </a:r>
          </a:p>
        </p:txBody>
      </p:sp>
      <p:sp>
        <p:nvSpPr>
          <p:cNvPr id="8" name="Marcador de número de diapositiva 7"/>
          <p:cNvSpPr>
            <a:spLocks noGrp="1"/>
          </p:cNvSpPr>
          <p:nvPr>
            <p:ph type="sldNum" sz="quarter" idx="12"/>
          </p:nvPr>
        </p:nvSpPr>
        <p:spPr/>
        <p:txBody>
          <a:bodyPr/>
          <a:lstStyle/>
          <a:p>
            <a:fld id="{132FADFE-3B8F-471C-ABF0-DBC7717ECBBC}" type="slidenum">
              <a:rPr lang="es-ES" smtClean="0"/>
              <a:pPr/>
              <a:t>15</a:t>
            </a:fld>
            <a:endParaRPr lang="es-ES"/>
          </a:p>
        </p:txBody>
      </p:sp>
      <p:sp>
        <p:nvSpPr>
          <p:cNvPr id="3" name="Marcador de pie de página 2"/>
          <p:cNvSpPr>
            <a:spLocks noGrp="1"/>
          </p:cNvSpPr>
          <p:nvPr>
            <p:ph type="ftr" sz="quarter" idx="11"/>
          </p:nvPr>
        </p:nvSpPr>
        <p:spPr>
          <a:xfrm>
            <a:off x="2915816" y="6356350"/>
            <a:ext cx="3312368" cy="365125"/>
          </a:xfrm>
        </p:spPr>
        <p:txBody>
          <a:bodyPr/>
          <a:lstStyle/>
          <a:p>
            <a:pPr algn="ctr"/>
            <a:r>
              <a:rPr lang="es-ES" sz="1400" b="1" dirty="0" smtClean="0">
                <a:solidFill>
                  <a:schemeClr val="bg1"/>
                </a:solidFill>
              </a:rPr>
              <a:t>Ejemplo</a:t>
            </a:r>
            <a:endParaRPr lang="es-ES" sz="1400" b="1" dirty="0">
              <a:solidFill>
                <a:schemeClr val="bg1"/>
              </a:solidFill>
            </a:endParaRPr>
          </a:p>
        </p:txBody>
      </p:sp>
      <p:sp>
        <p:nvSpPr>
          <p:cNvPr id="9" name="Título 6"/>
          <p:cNvSpPr>
            <a:spLocks noGrp="1"/>
          </p:cNvSpPr>
          <p:nvPr>
            <p:ph type="title"/>
          </p:nvPr>
        </p:nvSpPr>
        <p:spPr>
          <a:xfrm>
            <a:off x="0" y="332656"/>
            <a:ext cx="9144000" cy="998984"/>
          </a:xfrm>
          <a:solidFill>
            <a:schemeClr val="bg1"/>
          </a:solidFill>
        </p:spPr>
        <p:txBody>
          <a:bodyPr vert="horz" lIns="91440" tIns="45720" rIns="91440" bIns="45720" rtlCol="0" anchor="ctr">
            <a:noAutofit/>
          </a:bodyPr>
          <a:lstStyle/>
          <a:p>
            <a:pPr algn="ctr"/>
            <a:r>
              <a:rPr lang="es-ES" sz="4400" dirty="0" smtClean="0">
                <a:solidFill>
                  <a:srgbClr val="0070C0"/>
                </a:solidFill>
                <a:latin typeface="+mn-lt"/>
              </a:rPr>
              <a:t>Propiedad intelectual</a:t>
            </a:r>
            <a:endParaRPr lang="es-ES" sz="4400" dirty="0">
              <a:solidFill>
                <a:srgbClr val="0070C0"/>
              </a:solidFill>
              <a:latin typeface="+mn-lt"/>
            </a:endParaRPr>
          </a:p>
        </p:txBody>
      </p:sp>
    </p:spTree>
    <p:extLst>
      <p:ext uri="{BB962C8B-B14F-4D97-AF65-F5344CB8AC3E}">
        <p14:creationId xmlns:p14="http://schemas.microsoft.com/office/powerpoint/2010/main" val="2370557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Título"/>
          <p:cNvSpPr>
            <a:spLocks noGrp="1"/>
          </p:cNvSpPr>
          <p:nvPr>
            <p:ph type="title"/>
          </p:nvPr>
        </p:nvSpPr>
        <p:spPr/>
        <p:txBody>
          <a:bodyPr anchor="ctr">
            <a:normAutofit/>
          </a:bodyPr>
          <a:lstStyle/>
          <a:p>
            <a:r>
              <a:rPr lang="es-ES" sz="4400" dirty="0" smtClean="0"/>
              <a:t>Licencias creativas</a:t>
            </a:r>
            <a:endParaRPr lang="es-ES" sz="4400" dirty="0"/>
          </a:p>
        </p:txBody>
      </p:sp>
      <p:pic>
        <p:nvPicPr>
          <p:cNvPr id="7" name="Marcador de contenido 6">
            <a:hlinkClick r:id="rId3"/>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329344" y="1452118"/>
            <a:ext cx="4485312" cy="24809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Marcador de número de diapositiva 2"/>
          <p:cNvSpPr>
            <a:spLocks noGrp="1"/>
          </p:cNvSpPr>
          <p:nvPr>
            <p:ph type="sldNum" sz="quarter" idx="12"/>
          </p:nvPr>
        </p:nvSpPr>
        <p:spPr/>
        <p:txBody>
          <a:bodyPr/>
          <a:lstStyle/>
          <a:p>
            <a:fld id="{132FADFE-3B8F-471C-ABF0-DBC7717ECBBC}" type="slidenum">
              <a:rPr lang="es-ES" smtClean="0"/>
              <a:pPr/>
              <a:t>16</a:t>
            </a:fld>
            <a:endParaRPr lang="es-ES"/>
          </a:p>
        </p:txBody>
      </p:sp>
      <p:sp>
        <p:nvSpPr>
          <p:cNvPr id="4" name="Marcador de contenido 3"/>
          <p:cNvSpPr>
            <a:spLocks noGrp="1"/>
          </p:cNvSpPr>
          <p:nvPr>
            <p:ph sz="quarter" idx="4294967295"/>
          </p:nvPr>
        </p:nvSpPr>
        <p:spPr>
          <a:xfrm>
            <a:off x="0" y="4725665"/>
            <a:ext cx="9144000" cy="1439639"/>
          </a:xfrm>
          <a:prstGeom prst="rect">
            <a:avLst/>
          </a:prstGeom>
        </p:spPr>
        <p:txBody>
          <a:bodyPr>
            <a:normAutofit/>
          </a:bodyPr>
          <a:lstStyle/>
          <a:p>
            <a:pPr marL="0" indent="0" algn="ctr">
              <a:buNone/>
            </a:pPr>
            <a:r>
              <a:rPr lang="es-ES" sz="2800" dirty="0" smtClean="0"/>
              <a:t>Las licencias </a:t>
            </a:r>
            <a:r>
              <a:rPr lang="es-ES" sz="2800" dirty="0" smtClean="0">
                <a:solidFill>
                  <a:srgbClr val="0070C0"/>
                </a:solidFill>
              </a:rPr>
              <a:t>Creative Commons</a:t>
            </a:r>
            <a:r>
              <a:rPr lang="es-ES" sz="2800" dirty="0" smtClean="0"/>
              <a:t>, permiten que una obra pueda ser compartida </a:t>
            </a:r>
            <a:r>
              <a:rPr lang="es-ES" sz="2800" dirty="0"/>
              <a:t>y </a:t>
            </a:r>
            <a:r>
              <a:rPr lang="es-ES" sz="2800" dirty="0" smtClean="0"/>
              <a:t>reutilizada en </a:t>
            </a:r>
            <a:r>
              <a:rPr lang="es-ES" sz="2800" dirty="0"/>
              <a:t>términos </a:t>
            </a:r>
            <a:r>
              <a:rPr lang="es-ES" sz="2800" dirty="0" smtClean="0"/>
              <a:t>flexibles </a:t>
            </a:r>
            <a:r>
              <a:rPr lang="es-ES" sz="2800" dirty="0"/>
              <a:t>y </a:t>
            </a:r>
            <a:r>
              <a:rPr lang="es-ES" sz="2800" dirty="0" smtClean="0"/>
              <a:t>legales.</a:t>
            </a:r>
            <a:endParaRPr lang="es-ES" sz="2800" dirty="0"/>
          </a:p>
        </p:txBody>
      </p:sp>
      <p:sp>
        <p:nvSpPr>
          <p:cNvPr id="9" name="Marcador de pie de página 3"/>
          <p:cNvSpPr txBox="1">
            <a:spLocks/>
          </p:cNvSpPr>
          <p:nvPr/>
        </p:nvSpPr>
        <p:spPr>
          <a:xfrm>
            <a:off x="2483768" y="6356350"/>
            <a:ext cx="4176464" cy="365125"/>
          </a:xfrm>
          <a:prstGeom prst="rect">
            <a:avLst/>
          </a:prstGeom>
        </p:spPr>
        <p:txBody>
          <a:bodyPr/>
          <a:lstStyle>
            <a:defPPr>
              <a:defRPr lang="es-ES"/>
            </a:defPPr>
            <a:lvl1pPr marL="0" algn="ctr"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b="1" dirty="0" smtClean="0"/>
              <a:t>Propiedad intelectual</a:t>
            </a:r>
            <a:endParaRPr lang="es-ES" b="1" dirty="0"/>
          </a:p>
        </p:txBody>
      </p:sp>
    </p:spTree>
    <p:extLst>
      <p:ext uri="{BB962C8B-B14F-4D97-AF65-F5344CB8AC3E}">
        <p14:creationId xmlns:p14="http://schemas.microsoft.com/office/powerpoint/2010/main" val="1544986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p:txBody>
          <a:bodyPr>
            <a:noAutofit/>
          </a:bodyPr>
          <a:lstStyle/>
          <a:p>
            <a:r>
              <a:rPr lang="es-ES" sz="4400" dirty="0" smtClean="0"/>
              <a:t>Ejemplo. Búsqueda de imágenes de uso libre</a:t>
            </a:r>
            <a:endParaRPr lang="es-ES" sz="4400" dirty="0"/>
          </a:p>
        </p:txBody>
      </p:sp>
      <p:sp>
        <p:nvSpPr>
          <p:cNvPr id="3" name="Marcador de contenido 2"/>
          <p:cNvSpPr>
            <a:spLocks noGrp="1"/>
          </p:cNvSpPr>
          <p:nvPr>
            <p:ph idx="1"/>
          </p:nvPr>
        </p:nvSpPr>
        <p:spPr>
          <a:xfrm>
            <a:off x="0" y="1600201"/>
            <a:ext cx="9144000" cy="4205064"/>
          </a:xfrm>
        </p:spPr>
        <p:txBody>
          <a:bodyPr anchor="b">
            <a:normAutofit/>
          </a:bodyPr>
          <a:lstStyle/>
          <a:p>
            <a:pPr marL="0" indent="0" algn="ctr">
              <a:buNone/>
            </a:pPr>
            <a:r>
              <a:rPr lang="es-ES" sz="2800" dirty="0">
                <a:solidFill>
                  <a:srgbClr val="000000"/>
                </a:solidFill>
                <a:ea typeface="Calibri" panose="020F0502020204030204" pitchFamily="34" charset="0"/>
                <a:cs typeface="Calibri" panose="020F0502020204030204" pitchFamily="34" charset="0"/>
              </a:rPr>
              <a:t>El </a:t>
            </a:r>
            <a:r>
              <a:rPr lang="es-ES" sz="2800" dirty="0"/>
              <a:t>buscador de </a:t>
            </a:r>
            <a:r>
              <a:rPr lang="es-ES" sz="2800" dirty="0" err="1" smtClean="0"/>
              <a:t>Creative</a:t>
            </a:r>
            <a:r>
              <a:rPr lang="es-ES" sz="2800" dirty="0" smtClean="0"/>
              <a:t> </a:t>
            </a:r>
            <a:r>
              <a:rPr lang="es-ES" sz="2800" dirty="0" err="1"/>
              <a:t>Commons</a:t>
            </a:r>
            <a:r>
              <a:rPr lang="es-ES" sz="2800" dirty="0"/>
              <a:t> </a:t>
            </a:r>
            <a:r>
              <a:rPr lang="es-ES" sz="2800" dirty="0" smtClean="0">
                <a:solidFill>
                  <a:srgbClr val="000000"/>
                </a:solidFill>
                <a:ea typeface="Calibri" panose="020F0502020204030204" pitchFamily="34" charset="0"/>
                <a:cs typeface="Calibri" panose="020F0502020204030204" pitchFamily="34" charset="0"/>
              </a:rPr>
              <a:t>permite </a:t>
            </a:r>
            <a:r>
              <a:rPr lang="es-ES" sz="2800" dirty="0"/>
              <a:t>filtrar los resultados </a:t>
            </a:r>
            <a:r>
              <a:rPr lang="es-ES" sz="2800" dirty="0" smtClean="0">
                <a:solidFill>
                  <a:schemeClr val="tx1"/>
                </a:solidFill>
              </a:rPr>
              <a:t>según </a:t>
            </a:r>
            <a:r>
              <a:rPr lang="es-ES" sz="2800" dirty="0">
                <a:solidFill>
                  <a:schemeClr val="tx1"/>
                </a:solidFill>
              </a:rPr>
              <a:t>sus </a:t>
            </a:r>
            <a:r>
              <a:rPr lang="es-ES" sz="2800" dirty="0"/>
              <a:t>derechos de </a:t>
            </a:r>
            <a:r>
              <a:rPr lang="es-ES" sz="2800" dirty="0">
                <a:solidFill>
                  <a:srgbClr val="0070C0"/>
                </a:solidFill>
              </a:rPr>
              <a:t>uso</a:t>
            </a:r>
            <a:r>
              <a:rPr lang="es-ES" sz="2800" dirty="0">
                <a:solidFill>
                  <a:schemeClr val="tx1"/>
                </a:solidFill>
              </a:rPr>
              <a:t> y </a:t>
            </a:r>
            <a:r>
              <a:rPr lang="es-ES" sz="2800" dirty="0">
                <a:solidFill>
                  <a:srgbClr val="0070C0"/>
                </a:solidFill>
              </a:rPr>
              <a:t>reproducción</a:t>
            </a:r>
            <a:r>
              <a:rPr lang="es-ES" sz="2800" dirty="0" smtClean="0"/>
              <a:t>.</a:t>
            </a:r>
            <a:endParaRPr lang="es-ES" sz="2800" dirty="0"/>
          </a:p>
        </p:txBody>
      </p:sp>
      <p:sp>
        <p:nvSpPr>
          <p:cNvPr id="11" name="Marcador de número de diapositiva 10"/>
          <p:cNvSpPr>
            <a:spLocks noGrp="1"/>
          </p:cNvSpPr>
          <p:nvPr>
            <p:ph type="sldNum" sz="quarter" idx="12"/>
          </p:nvPr>
        </p:nvSpPr>
        <p:spPr/>
        <p:txBody>
          <a:bodyPr/>
          <a:lstStyle/>
          <a:p>
            <a:fld id="{132FADFE-3B8F-471C-ABF0-DBC7717ECBBC}" type="slidenum">
              <a:rPr lang="es-ES" smtClean="0"/>
              <a:pPr/>
              <a:t>17</a:t>
            </a:fld>
            <a:endParaRPr lang="es-ES"/>
          </a:p>
        </p:txBody>
      </p:sp>
      <p:pic>
        <p:nvPicPr>
          <p:cNvPr id="6" name="Imagen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4456" y="1700809"/>
            <a:ext cx="4855088" cy="2592288"/>
          </a:xfrm>
          <a:prstGeom prst="rect">
            <a:avLst/>
          </a:prstGeom>
          <a:ln>
            <a:noFill/>
          </a:ln>
          <a:effectLst>
            <a:outerShdw blurRad="292100" dist="139700" dir="2700000" algn="tl" rotWithShape="0">
              <a:srgbClr val="333333">
                <a:alpha val="65000"/>
              </a:srgbClr>
            </a:outerShdw>
          </a:effectLst>
        </p:spPr>
      </p:pic>
      <p:sp>
        <p:nvSpPr>
          <p:cNvPr id="7" name="Marcador de pie de página 3"/>
          <p:cNvSpPr txBox="1">
            <a:spLocks/>
          </p:cNvSpPr>
          <p:nvPr/>
        </p:nvSpPr>
        <p:spPr>
          <a:xfrm>
            <a:off x="2483768" y="6356350"/>
            <a:ext cx="4176464" cy="365125"/>
          </a:xfrm>
          <a:prstGeom prst="rect">
            <a:avLst/>
          </a:prstGeom>
        </p:spPr>
        <p:txBody>
          <a:bodyPr/>
          <a:lstStyle>
            <a:defPPr>
              <a:defRPr lang="es-ES"/>
            </a:defPPr>
            <a:lvl1pPr marL="0" algn="ctr"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b="1" dirty="0" smtClean="0"/>
              <a:t>Propiedad intelectual</a:t>
            </a:r>
            <a:endParaRPr lang="es-ES" b="1" dirty="0"/>
          </a:p>
        </p:txBody>
      </p:sp>
    </p:spTree>
    <p:extLst>
      <p:ext uri="{BB962C8B-B14F-4D97-AF65-F5344CB8AC3E}">
        <p14:creationId xmlns:p14="http://schemas.microsoft.com/office/powerpoint/2010/main" val="35799507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4"/>
          <p:cNvSpPr>
            <a:spLocks noGrp="1"/>
          </p:cNvSpPr>
          <p:nvPr>
            <p:ph type="title"/>
          </p:nvPr>
        </p:nvSpPr>
        <p:spPr/>
        <p:txBody>
          <a:bodyPr vert="horz" lIns="91440" tIns="45720" rIns="91440" bIns="45720" rtlCol="0" anchor="ctr">
            <a:noAutofit/>
          </a:bodyPr>
          <a:lstStyle/>
          <a:p>
            <a:pPr algn="ctr"/>
            <a:r>
              <a:rPr lang="es-ES" sz="4400" dirty="0" smtClean="0">
                <a:solidFill>
                  <a:srgbClr val="0070C0"/>
                </a:solidFill>
                <a:latin typeface="+mn-lt"/>
              </a:rPr>
              <a:t>Gestión de la información</a:t>
            </a:r>
            <a:endParaRPr lang="es-ES" sz="4400" dirty="0">
              <a:solidFill>
                <a:srgbClr val="0070C0"/>
              </a:solidFill>
              <a:latin typeface="+mn-lt"/>
            </a:endParaRPr>
          </a:p>
        </p:txBody>
      </p:sp>
      <p:sp>
        <p:nvSpPr>
          <p:cNvPr id="9" name="Marcador de texto 5"/>
          <p:cNvSpPr>
            <a:spLocks noGrp="1"/>
          </p:cNvSpPr>
          <p:nvPr>
            <p:ph idx="1"/>
          </p:nvPr>
        </p:nvSpPr>
        <p:spPr>
          <a:xfrm>
            <a:off x="457200" y="1268760"/>
            <a:ext cx="8435280" cy="4857403"/>
          </a:xfrm>
        </p:spPr>
        <p:txBody>
          <a:bodyPr/>
          <a:lstStyle/>
          <a:p>
            <a:pPr algn="ctr">
              <a:buNone/>
            </a:pPr>
            <a:r>
              <a:rPr lang="es-ES" dirty="0" smtClean="0"/>
              <a:t>Almacenamiento del contenido digital</a:t>
            </a:r>
            <a:endParaRPr lang="es-ES" dirty="0"/>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18</a:t>
            </a:fld>
            <a:endParaRPr lang="es-ES"/>
          </a:p>
        </p:txBody>
      </p:sp>
      <p:sp>
        <p:nvSpPr>
          <p:cNvPr id="4" name="Marcador de pie de página 3"/>
          <p:cNvSpPr>
            <a:spLocks noGrp="1"/>
          </p:cNvSpPr>
          <p:nvPr>
            <p:ph type="ftr" sz="quarter" idx="11"/>
          </p:nvPr>
        </p:nvSpPr>
        <p:spPr>
          <a:xfrm>
            <a:off x="2915816" y="6356350"/>
            <a:ext cx="3312368" cy="365125"/>
          </a:xfrm>
        </p:spPr>
        <p:txBody>
          <a:bodyPr/>
          <a:lstStyle/>
          <a:p>
            <a:pPr algn="ctr"/>
            <a:r>
              <a:rPr lang="es-ES" b="1" dirty="0" smtClean="0"/>
              <a:t>Almacenamiento del contenido digital</a:t>
            </a:r>
            <a:endParaRPr lang="es-ES" b="1" dirty="0"/>
          </a:p>
        </p:txBody>
      </p:sp>
      <p:pic>
        <p:nvPicPr>
          <p:cNvPr id="8" name="Marcador de contenido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9692" y="2144893"/>
            <a:ext cx="5544616" cy="36603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667572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4400" dirty="0" smtClean="0"/>
              <a:t>Riesgos de una mala gestión </a:t>
            </a:r>
            <a:br>
              <a:rPr lang="es-ES" sz="4400" dirty="0" smtClean="0"/>
            </a:br>
            <a:r>
              <a:rPr lang="es-ES" sz="4400" dirty="0" smtClean="0"/>
              <a:t>de la información</a:t>
            </a:r>
            <a:endParaRPr lang="es-ES" sz="4400" dirty="0"/>
          </a:p>
        </p:txBody>
      </p:sp>
      <p:sp>
        <p:nvSpPr>
          <p:cNvPr id="7" name="Marcador de número de diapositiva 6"/>
          <p:cNvSpPr>
            <a:spLocks noGrp="1"/>
          </p:cNvSpPr>
          <p:nvPr>
            <p:ph type="sldNum" sz="quarter" idx="12"/>
          </p:nvPr>
        </p:nvSpPr>
        <p:spPr/>
        <p:txBody>
          <a:bodyPr/>
          <a:lstStyle/>
          <a:p>
            <a:fld id="{70ED536F-580B-41F4-B85A-D05C7DF0A5F5}" type="slidenum">
              <a:rPr lang="es-ES" smtClean="0"/>
              <a:pPr/>
              <a:t>19</a:t>
            </a:fld>
            <a:endParaRPr lang="es-ES" dirty="0"/>
          </a:p>
        </p:txBody>
      </p:sp>
      <p:sp>
        <p:nvSpPr>
          <p:cNvPr id="8" name="Marcador de pie de página 1"/>
          <p:cNvSpPr>
            <a:spLocks noGrp="1"/>
          </p:cNvSpPr>
          <p:nvPr>
            <p:ph type="ftr" sz="quarter" idx="11"/>
          </p:nvPr>
        </p:nvSpPr>
        <p:spPr>
          <a:xfrm>
            <a:off x="2699792" y="6356349"/>
            <a:ext cx="3744416" cy="365125"/>
          </a:xfrm>
        </p:spPr>
        <p:txBody>
          <a:bodyPr/>
          <a:lstStyle/>
          <a:p>
            <a:pPr algn="ctr"/>
            <a:r>
              <a:rPr lang="es-ES" b="1" dirty="0" smtClean="0"/>
              <a:t>Gestión y almacenamiento de </a:t>
            </a:r>
            <a:r>
              <a:rPr lang="es-ES" b="1" dirty="0"/>
              <a:t>contenido digital</a:t>
            </a:r>
          </a:p>
        </p:txBody>
      </p:sp>
      <p:graphicFrame>
        <p:nvGraphicFramePr>
          <p:cNvPr id="3" name="Diagrama 2"/>
          <p:cNvGraphicFramePr/>
          <p:nvPr>
            <p:extLst>
              <p:ext uri="{D42A27DB-BD31-4B8C-83A1-F6EECF244321}">
                <p14:modId xmlns:p14="http://schemas.microsoft.com/office/powerpoint/2010/main" val="1136621407"/>
              </p:ext>
            </p:extLst>
          </p:nvPr>
        </p:nvGraphicFramePr>
        <p:xfrm>
          <a:off x="1163960" y="1685032"/>
          <a:ext cx="6720408" cy="4408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descr="Point d'exclamation - Wikimini, l'encyclopédie pour enfants"/>
          <p:cNvPicPr>
            <a:picLocks noChangeAspect="1"/>
          </p:cNvPicPr>
          <p:nvPr/>
        </p:nvPicPr>
        <p:blipFill>
          <a:blip r:embed="rId8" cstate="print"/>
          <a:stretch>
            <a:fillRect/>
          </a:stretch>
        </p:blipFill>
        <p:spPr>
          <a:xfrm flipH="1">
            <a:off x="7596336" y="4743377"/>
            <a:ext cx="1188822" cy="1205903"/>
          </a:xfrm>
          <a:prstGeom prst="ellipse">
            <a:avLst/>
          </a:prstGeom>
          <a:ln w="63500" cap="rnd">
            <a:solidFill>
              <a:schemeClr val="accent2">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54909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Título"/>
          <p:cNvSpPr>
            <a:spLocks noGrp="1"/>
          </p:cNvSpPr>
          <p:nvPr>
            <p:ph type="title"/>
          </p:nvPr>
        </p:nvSpPr>
        <p:spPr>
          <a:xfrm>
            <a:off x="467544" y="188640"/>
            <a:ext cx="8229600" cy="1143000"/>
          </a:xfrm>
        </p:spPr>
        <p:txBody>
          <a:bodyPr vert="horz" lIns="91440" tIns="45720" rIns="91440" bIns="45720" rtlCol="0" anchor="ctr">
            <a:noAutofit/>
          </a:bodyPr>
          <a:lstStyle/>
          <a:p>
            <a:r>
              <a:rPr lang="es-ES" sz="4400" dirty="0"/>
              <a:t>Objetivos</a:t>
            </a:r>
          </a:p>
        </p:txBody>
      </p:sp>
      <p:sp>
        <p:nvSpPr>
          <p:cNvPr id="13" name="12 Marcador de contenido"/>
          <p:cNvSpPr>
            <a:spLocks noGrp="1"/>
          </p:cNvSpPr>
          <p:nvPr>
            <p:ph idx="1"/>
          </p:nvPr>
        </p:nvSpPr>
        <p:spPr>
          <a:xfrm>
            <a:off x="216024" y="1556792"/>
            <a:ext cx="4860032" cy="4525963"/>
          </a:xfrm>
        </p:spPr>
        <p:txBody>
          <a:bodyPr>
            <a:normAutofit/>
          </a:bodyPr>
          <a:lstStyle/>
          <a:p>
            <a:pPr lvl="0"/>
            <a:r>
              <a:rPr lang="es-ES" sz="2400" b="1" dirty="0" smtClean="0">
                <a:solidFill>
                  <a:srgbClr val="0070C0"/>
                </a:solidFill>
              </a:rPr>
              <a:t>Realizar búsquedas </a:t>
            </a:r>
            <a:r>
              <a:rPr lang="es-ES" sz="2400" b="1" dirty="0">
                <a:solidFill>
                  <a:srgbClr val="0070C0"/>
                </a:solidFill>
              </a:rPr>
              <a:t>efectivas </a:t>
            </a:r>
            <a:r>
              <a:rPr lang="es-ES" sz="2400" dirty="0">
                <a:solidFill>
                  <a:schemeClr val="tx1"/>
                </a:solidFill>
              </a:rPr>
              <a:t>de información en la </a:t>
            </a:r>
            <a:r>
              <a:rPr lang="es-ES" sz="2400" dirty="0" smtClean="0">
                <a:solidFill>
                  <a:schemeClr val="tx1"/>
                </a:solidFill>
              </a:rPr>
              <a:t>Red.</a:t>
            </a:r>
          </a:p>
          <a:p>
            <a:pPr lvl="0"/>
            <a:r>
              <a:rPr lang="es-ES" sz="2400" dirty="0" smtClean="0">
                <a:solidFill>
                  <a:schemeClr val="tx1"/>
                </a:solidFill>
              </a:rPr>
              <a:t>Respetar </a:t>
            </a:r>
            <a:r>
              <a:rPr lang="es-ES" sz="2400" dirty="0">
                <a:solidFill>
                  <a:schemeClr val="tx1"/>
                </a:solidFill>
              </a:rPr>
              <a:t>la </a:t>
            </a:r>
            <a:r>
              <a:rPr lang="es-ES" sz="2400" b="1" dirty="0">
                <a:solidFill>
                  <a:srgbClr val="0070C0"/>
                </a:solidFill>
              </a:rPr>
              <a:t>propiedad intelectual</a:t>
            </a:r>
            <a:r>
              <a:rPr lang="es-ES" sz="2400" dirty="0">
                <a:solidFill>
                  <a:srgbClr val="0070C0"/>
                </a:solidFill>
              </a:rPr>
              <a:t> </a:t>
            </a:r>
            <a:r>
              <a:rPr lang="es-ES" sz="2400" dirty="0" smtClean="0">
                <a:solidFill>
                  <a:schemeClr val="tx1"/>
                </a:solidFill>
              </a:rPr>
              <a:t>del contenido compartido en la Red.</a:t>
            </a:r>
          </a:p>
          <a:p>
            <a:pPr lvl="0"/>
            <a:r>
              <a:rPr lang="es-ES" sz="2400" dirty="0" smtClean="0">
                <a:solidFill>
                  <a:schemeClr val="tx1"/>
                </a:solidFill>
              </a:rPr>
              <a:t>Aprender </a:t>
            </a:r>
            <a:r>
              <a:rPr lang="es-ES" sz="2400" dirty="0">
                <a:solidFill>
                  <a:schemeClr val="tx1"/>
                </a:solidFill>
              </a:rPr>
              <a:t>a</a:t>
            </a:r>
            <a:r>
              <a:rPr lang="es-ES" sz="2400" dirty="0">
                <a:solidFill>
                  <a:srgbClr val="0070C0"/>
                </a:solidFill>
              </a:rPr>
              <a:t> </a:t>
            </a:r>
            <a:r>
              <a:rPr lang="es-ES" sz="2400" b="1" dirty="0">
                <a:solidFill>
                  <a:srgbClr val="0070C0"/>
                </a:solidFill>
              </a:rPr>
              <a:t>filtrar, organizar y almacenar </a:t>
            </a:r>
            <a:r>
              <a:rPr lang="es-ES" sz="2400" dirty="0">
                <a:solidFill>
                  <a:schemeClr val="tx1"/>
                </a:solidFill>
              </a:rPr>
              <a:t>estos contenidos. </a:t>
            </a:r>
            <a:endParaRPr lang="es-ES" sz="2400" dirty="0" smtClean="0">
              <a:solidFill>
                <a:schemeClr val="tx1"/>
              </a:solidFill>
            </a:endParaRPr>
          </a:p>
          <a:p>
            <a:r>
              <a:rPr lang="es-ES" sz="2400" dirty="0">
                <a:solidFill>
                  <a:schemeClr val="tx1"/>
                </a:solidFill>
              </a:rPr>
              <a:t>Reconocer aquellos </a:t>
            </a:r>
            <a:r>
              <a:rPr lang="es-ES" sz="2400" b="1" dirty="0">
                <a:solidFill>
                  <a:srgbClr val="0070C0"/>
                </a:solidFill>
              </a:rPr>
              <a:t>contenidos apropiados </a:t>
            </a:r>
            <a:r>
              <a:rPr lang="es-ES" sz="2400" dirty="0">
                <a:solidFill>
                  <a:schemeClr val="tx1"/>
                </a:solidFill>
              </a:rPr>
              <a:t>a nuestra edad, objetivos e interés</a:t>
            </a:r>
            <a:r>
              <a:rPr lang="es-ES" sz="2400" dirty="0" smtClean="0">
                <a:solidFill>
                  <a:schemeClr val="tx1"/>
                </a:solidFill>
              </a:rPr>
              <a:t>.</a:t>
            </a:r>
            <a:endParaRPr lang="es-ES" sz="2400" dirty="0" smtClean="0"/>
          </a:p>
          <a:p>
            <a:endParaRPr lang="es-ES" sz="2400" dirty="0"/>
          </a:p>
        </p:txBody>
      </p:sp>
      <p:sp>
        <p:nvSpPr>
          <p:cNvPr id="5" name="4 Marcador de número de diapositiva"/>
          <p:cNvSpPr>
            <a:spLocks noGrp="1"/>
          </p:cNvSpPr>
          <p:nvPr>
            <p:ph type="sldNum" sz="quarter" idx="12"/>
          </p:nvPr>
        </p:nvSpPr>
        <p:spPr>
          <a:prstGeom prst="rect">
            <a:avLst/>
          </a:prstGeom>
        </p:spPr>
        <p:txBody>
          <a:bodyPr/>
          <a:lstStyle/>
          <a:p>
            <a:pPr algn="r"/>
            <a:fld id="{132FADFE-3B8F-471C-ABF0-DBC7717ECBBC}" type="slidenum">
              <a:rPr lang="es-ES" sz="1200">
                <a:solidFill>
                  <a:schemeClr val="bg1"/>
                </a:solidFill>
              </a:rPr>
              <a:pPr algn="r"/>
              <a:t>2</a:t>
            </a:fld>
            <a:endParaRPr lang="es-ES" sz="1200" dirty="0">
              <a:solidFill>
                <a:schemeClr val="bg1"/>
              </a:solidFill>
            </a:endParaRPr>
          </a:p>
        </p:txBody>
      </p:sp>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3625" y="1766577"/>
            <a:ext cx="3651026" cy="3102584"/>
          </a:xfrm>
          <a:prstGeom prst="rect">
            <a:avLst/>
          </a:prstGeom>
        </p:spPr>
      </p:pic>
      <p:sp>
        <p:nvSpPr>
          <p:cNvPr id="15" name="4 Marcador de pie de página"/>
          <p:cNvSpPr txBox="1">
            <a:spLocks/>
          </p:cNvSpPr>
          <p:nvPr/>
        </p:nvSpPr>
        <p:spPr>
          <a:xfrm>
            <a:off x="2915816" y="6356350"/>
            <a:ext cx="3312368" cy="365125"/>
          </a:xfrm>
          <a:prstGeom prst="rect">
            <a:avLst/>
          </a:prstGeom>
        </p:spPr>
        <p:txBody>
          <a:bodyPr/>
          <a:lstStyle>
            <a:defPPr>
              <a:defRPr lang="es-ES"/>
            </a:defPPr>
            <a:lvl1pPr algn="ctr">
              <a:defRPr sz="1200" b="0">
                <a:solidFill>
                  <a:schemeClr val="bg1"/>
                </a:solidFill>
              </a:defRPr>
            </a:lvl1pPr>
          </a:lstStyle>
          <a:p>
            <a:r>
              <a:rPr lang="es-ES" sz="1400" b="1" dirty="0"/>
              <a:t>Objetivos de la charla</a:t>
            </a:r>
          </a:p>
        </p:txBody>
      </p:sp>
    </p:spTree>
    <p:extLst>
      <p:ext uri="{BB962C8B-B14F-4D97-AF65-F5344CB8AC3E}">
        <p14:creationId xmlns:p14="http://schemas.microsoft.com/office/powerpoint/2010/main" val="25712243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r>
              <a:rPr lang="es-ES" sz="4400" dirty="0" smtClean="0"/>
              <a:t>Copias de seguridad</a:t>
            </a:r>
            <a:endParaRPr lang="es-ES" sz="4400" dirty="0"/>
          </a:p>
        </p:txBody>
      </p:sp>
      <p:sp>
        <p:nvSpPr>
          <p:cNvPr id="11" name="Marcador de número de diapositiva 10"/>
          <p:cNvSpPr>
            <a:spLocks noGrp="1"/>
          </p:cNvSpPr>
          <p:nvPr>
            <p:ph type="sldNum" sz="quarter" idx="12"/>
          </p:nvPr>
        </p:nvSpPr>
        <p:spPr/>
        <p:txBody>
          <a:bodyPr/>
          <a:lstStyle/>
          <a:p>
            <a:fld id="{132FADFE-3B8F-471C-ABF0-DBC7717ECBBC}" type="slidenum">
              <a:rPr lang="es-ES" smtClean="0"/>
              <a:pPr/>
              <a:t>20</a:t>
            </a:fld>
            <a:endParaRPr lang="es-ES" dirty="0"/>
          </a:p>
        </p:txBody>
      </p:sp>
      <p:sp>
        <p:nvSpPr>
          <p:cNvPr id="6" name="Marcador de pie de página 1"/>
          <p:cNvSpPr>
            <a:spLocks noGrp="1"/>
          </p:cNvSpPr>
          <p:nvPr>
            <p:ph type="ftr" sz="quarter" idx="11"/>
          </p:nvPr>
        </p:nvSpPr>
        <p:spPr>
          <a:xfrm>
            <a:off x="2663788" y="6356350"/>
            <a:ext cx="3816424" cy="365125"/>
          </a:xfrm>
        </p:spPr>
        <p:txBody>
          <a:bodyPr/>
          <a:lstStyle/>
          <a:p>
            <a:pPr algn="ctr"/>
            <a:r>
              <a:rPr lang="es-ES" b="1" dirty="0"/>
              <a:t>Gestión y </a:t>
            </a:r>
            <a:r>
              <a:rPr lang="es-ES" b="1" dirty="0" smtClean="0"/>
              <a:t>almacenamiento de </a:t>
            </a:r>
            <a:r>
              <a:rPr lang="es-ES" b="1" dirty="0"/>
              <a:t>contenido digital</a:t>
            </a:r>
          </a:p>
        </p:txBody>
      </p:sp>
      <p:pic>
        <p:nvPicPr>
          <p:cNvPr id="1026" name="Picture 2" descr="https://www.osi.es/sites/default/files/imagecache/detalle_generico/images/copias_segurid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368" y="1340768"/>
            <a:ext cx="6858000" cy="257175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o 9"/>
          <p:cNvGrpSpPr/>
          <p:nvPr/>
        </p:nvGrpSpPr>
        <p:grpSpPr>
          <a:xfrm>
            <a:off x="2536987" y="4229573"/>
            <a:ext cx="1759713" cy="1647699"/>
            <a:chOff x="0" y="0"/>
            <a:chExt cx="3191528" cy="1842989"/>
          </a:xfrm>
        </p:grpSpPr>
        <p:sp>
          <p:nvSpPr>
            <p:cNvPr id="13" name="Rectángulo redondeado 12"/>
            <p:cNvSpPr/>
            <p:nvPr/>
          </p:nvSpPr>
          <p:spPr>
            <a:xfrm>
              <a:off x="0" y="0"/>
              <a:ext cx="3191528" cy="1842989"/>
            </a:xfrm>
            <a:prstGeom prst="roundRect">
              <a:avLst>
                <a:gd name="adj" fmla="val 10000"/>
              </a:avLst>
            </a:prstGeom>
            <a:ln>
              <a:solidFill>
                <a:srgbClr val="0070C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4" name="Rectángulo 13"/>
            <p:cNvSpPr/>
            <p:nvPr/>
          </p:nvSpPr>
          <p:spPr>
            <a:xfrm>
              <a:off x="53976" y="53979"/>
              <a:ext cx="3137550" cy="17350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2000" kern="1200" dirty="0" smtClean="0"/>
                <a:t>¿Frecuencia para la realización de las copias?</a:t>
              </a:r>
            </a:p>
          </p:txBody>
        </p:sp>
      </p:grpSp>
      <p:grpSp>
        <p:nvGrpSpPr>
          <p:cNvPr id="15" name="Grupo 14"/>
          <p:cNvGrpSpPr/>
          <p:nvPr/>
        </p:nvGrpSpPr>
        <p:grpSpPr>
          <a:xfrm>
            <a:off x="7182920" y="4229573"/>
            <a:ext cx="1503880" cy="1647699"/>
            <a:chOff x="3418663" y="1363656"/>
            <a:chExt cx="1344208" cy="1842989"/>
          </a:xfrm>
        </p:grpSpPr>
        <p:sp>
          <p:nvSpPr>
            <p:cNvPr id="16" name="Rectángulo redondeado 15"/>
            <p:cNvSpPr/>
            <p:nvPr/>
          </p:nvSpPr>
          <p:spPr>
            <a:xfrm>
              <a:off x="3418663" y="1363656"/>
              <a:ext cx="1344208" cy="1842989"/>
            </a:xfrm>
            <a:prstGeom prst="roundRect">
              <a:avLst>
                <a:gd name="adj" fmla="val 10000"/>
              </a:avLst>
            </a:prstGeom>
            <a:ln>
              <a:solidFill>
                <a:srgbClr val="0070C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7" name="Rectángulo 16"/>
            <p:cNvSpPr/>
            <p:nvPr/>
          </p:nvSpPr>
          <p:spPr>
            <a:xfrm>
              <a:off x="3458034" y="1403027"/>
              <a:ext cx="1265466" cy="176424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2000" b="0" kern="1200" dirty="0" smtClean="0"/>
                <a:t>Utiliza varios dispositivos</a:t>
              </a:r>
              <a:endParaRPr lang="es-ES" sz="2000" b="0" kern="1200" dirty="0"/>
            </a:p>
          </p:txBody>
        </p:sp>
      </p:grpSp>
      <p:grpSp>
        <p:nvGrpSpPr>
          <p:cNvPr id="18" name="Grupo 17"/>
          <p:cNvGrpSpPr/>
          <p:nvPr/>
        </p:nvGrpSpPr>
        <p:grpSpPr>
          <a:xfrm>
            <a:off x="457200" y="4229573"/>
            <a:ext cx="1503880" cy="1647699"/>
            <a:chOff x="653" y="1972613"/>
            <a:chExt cx="1344208" cy="1842989"/>
          </a:xfrm>
        </p:grpSpPr>
        <p:sp>
          <p:nvSpPr>
            <p:cNvPr id="19" name="Rectángulo redondeado 18"/>
            <p:cNvSpPr/>
            <p:nvPr/>
          </p:nvSpPr>
          <p:spPr>
            <a:xfrm>
              <a:off x="653" y="1972613"/>
              <a:ext cx="1344208" cy="1842989"/>
            </a:xfrm>
            <a:prstGeom prst="roundRect">
              <a:avLst>
                <a:gd name="adj" fmla="val 10000"/>
              </a:avLst>
            </a:prstGeom>
            <a:ln>
              <a:solidFill>
                <a:srgbClr val="0070C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0" name="Rectángulo 19"/>
            <p:cNvSpPr/>
            <p:nvPr/>
          </p:nvSpPr>
          <p:spPr>
            <a:xfrm>
              <a:off x="40024" y="2011984"/>
              <a:ext cx="1265466" cy="176424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2000" dirty="0" smtClean="0"/>
                <a:t>Qué información quieres conservar</a:t>
              </a:r>
              <a:endParaRPr lang="es-ES" sz="2000" kern="1200" dirty="0"/>
            </a:p>
          </p:txBody>
        </p:sp>
      </p:grpSp>
      <p:grpSp>
        <p:nvGrpSpPr>
          <p:cNvPr id="21" name="Grupo 20"/>
          <p:cNvGrpSpPr/>
          <p:nvPr/>
        </p:nvGrpSpPr>
        <p:grpSpPr>
          <a:xfrm>
            <a:off x="4872607" y="4229573"/>
            <a:ext cx="1734405" cy="1647699"/>
            <a:chOff x="1457776" y="1972613"/>
            <a:chExt cx="1734405" cy="1842989"/>
          </a:xfrm>
        </p:grpSpPr>
        <p:sp>
          <p:nvSpPr>
            <p:cNvPr id="22" name="Rectángulo redondeado 21"/>
            <p:cNvSpPr/>
            <p:nvPr/>
          </p:nvSpPr>
          <p:spPr>
            <a:xfrm>
              <a:off x="1457776" y="1972613"/>
              <a:ext cx="1734405" cy="1842989"/>
            </a:xfrm>
            <a:prstGeom prst="roundRect">
              <a:avLst>
                <a:gd name="adj" fmla="val 10000"/>
              </a:avLst>
            </a:prstGeom>
            <a:ln>
              <a:solidFill>
                <a:srgbClr val="0070C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3" name="Rectángulo 22"/>
            <p:cNvSpPr/>
            <p:nvPr/>
          </p:nvSpPr>
          <p:spPr>
            <a:xfrm>
              <a:off x="1508575" y="2023412"/>
              <a:ext cx="1632807" cy="17413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2000" kern="1200" dirty="0" smtClean="0"/>
                <a:t>¿Cuándo espacio necesitas?</a:t>
              </a:r>
              <a:endParaRPr lang="es-ES" sz="2000" kern="1200" dirty="0"/>
            </a:p>
          </p:txBody>
        </p:sp>
      </p:grpSp>
    </p:spTree>
    <p:extLst>
      <p:ext uri="{BB962C8B-B14F-4D97-AF65-F5344CB8AC3E}">
        <p14:creationId xmlns:p14="http://schemas.microsoft.com/office/powerpoint/2010/main" val="24590198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6174" y="2074016"/>
            <a:ext cx="4187826" cy="3375819"/>
          </a:xfrm>
          <a:prstGeom prst="rect">
            <a:avLst/>
          </a:prstGeom>
        </p:spPr>
      </p:pic>
      <p:sp>
        <p:nvSpPr>
          <p:cNvPr id="11" name="Rectángulo 10"/>
          <p:cNvSpPr/>
          <p:nvPr/>
        </p:nvSpPr>
        <p:spPr>
          <a:xfrm>
            <a:off x="179512" y="2199084"/>
            <a:ext cx="5076056" cy="3036344"/>
          </a:xfrm>
          <a:prstGeom prst="rect">
            <a:avLst/>
          </a:prstGeom>
        </p:spPr>
        <p:txBody>
          <a:bodyPr wrap="square">
            <a:spAutoFit/>
          </a:bodyPr>
          <a:lstStyle/>
          <a:p>
            <a:pPr algn="ctr">
              <a:lnSpc>
                <a:spcPct val="115000"/>
              </a:lnSpc>
            </a:pPr>
            <a:r>
              <a:rPr lang="es-ES" sz="2800" b="1" dirty="0" smtClean="0">
                <a:solidFill>
                  <a:srgbClr val="0070C0"/>
                </a:solidFill>
                <a:ea typeface="Calibri" panose="020F0502020204030204" pitchFamily="34" charset="0"/>
                <a:cs typeface="Times New Roman" panose="02020603050405020304" pitchFamily="18" charset="0"/>
              </a:rPr>
              <a:t>Espacio </a:t>
            </a:r>
            <a:r>
              <a:rPr lang="es-ES" sz="2800" b="1" dirty="0">
                <a:solidFill>
                  <a:srgbClr val="0070C0"/>
                </a:solidFill>
                <a:ea typeface="Calibri" panose="020F0502020204030204" pitchFamily="34" charset="0"/>
                <a:cs typeface="Times New Roman" panose="02020603050405020304" pitchFamily="18" charset="0"/>
              </a:rPr>
              <a:t>virtual </a:t>
            </a:r>
            <a:r>
              <a:rPr lang="es-ES" sz="2800" dirty="0" smtClean="0">
                <a:solidFill>
                  <a:srgbClr val="000000"/>
                </a:solidFill>
                <a:ea typeface="Calibri" panose="020F0502020204030204" pitchFamily="34" charset="0"/>
                <a:cs typeface="Times New Roman" panose="02020603050405020304" pitchFamily="18" charset="0"/>
              </a:rPr>
              <a:t>que </a:t>
            </a:r>
            <a:r>
              <a:rPr lang="es-ES" sz="2800" dirty="0">
                <a:solidFill>
                  <a:srgbClr val="000000"/>
                </a:solidFill>
                <a:ea typeface="Calibri" panose="020F0502020204030204" pitchFamily="34" charset="0"/>
                <a:cs typeface="Times New Roman" panose="02020603050405020304" pitchFamily="18" charset="0"/>
              </a:rPr>
              <a:t>nos </a:t>
            </a:r>
            <a:r>
              <a:rPr lang="es-ES" sz="2800" dirty="0" smtClean="0">
                <a:solidFill>
                  <a:srgbClr val="000000"/>
                </a:solidFill>
                <a:ea typeface="Calibri" panose="020F0502020204030204" pitchFamily="34" charset="0"/>
                <a:cs typeface="Times New Roman" panose="02020603050405020304" pitchFamily="18" charset="0"/>
              </a:rPr>
              <a:t>permite </a:t>
            </a:r>
            <a:r>
              <a:rPr lang="es-ES" sz="2800" dirty="0">
                <a:solidFill>
                  <a:srgbClr val="0070C0"/>
                </a:solidFill>
                <a:ea typeface="Calibri" panose="020F0502020204030204" pitchFamily="34" charset="0"/>
                <a:cs typeface="Times New Roman" panose="02020603050405020304" pitchFamily="18" charset="0"/>
              </a:rPr>
              <a:t>almacenar documentos, fotos y videos </a:t>
            </a:r>
            <a:r>
              <a:rPr lang="es-ES" sz="2800" dirty="0">
                <a:solidFill>
                  <a:srgbClr val="000000"/>
                </a:solidFill>
                <a:ea typeface="Calibri" panose="020F0502020204030204" pitchFamily="34" charset="0"/>
                <a:cs typeface="Times New Roman" panose="02020603050405020304" pitchFamily="18" charset="0"/>
              </a:rPr>
              <a:t>para acceder a ellos </a:t>
            </a:r>
            <a:r>
              <a:rPr lang="es-ES" sz="2800" dirty="0">
                <a:solidFill>
                  <a:srgbClr val="0070C0"/>
                </a:solidFill>
                <a:ea typeface="Calibri" panose="020F0502020204030204" pitchFamily="34" charset="0"/>
                <a:cs typeface="Times New Roman" panose="02020603050405020304" pitchFamily="18" charset="0"/>
              </a:rPr>
              <a:t>en cualquier </a:t>
            </a:r>
            <a:r>
              <a:rPr lang="es-ES" sz="2800" dirty="0" smtClean="0">
                <a:solidFill>
                  <a:srgbClr val="0070C0"/>
                </a:solidFill>
                <a:ea typeface="Calibri" panose="020F0502020204030204" pitchFamily="34" charset="0"/>
                <a:cs typeface="Times New Roman" panose="02020603050405020304" pitchFamily="18" charset="0"/>
              </a:rPr>
              <a:t>momento</a:t>
            </a:r>
            <a:r>
              <a:rPr lang="es-ES" sz="2800" dirty="0" smtClean="0">
                <a:solidFill>
                  <a:srgbClr val="000000"/>
                </a:solidFill>
                <a:ea typeface="Calibri" panose="020F0502020204030204" pitchFamily="34" charset="0"/>
                <a:cs typeface="Times New Roman" panose="02020603050405020304" pitchFamily="18" charset="0"/>
              </a:rPr>
              <a:t>, </a:t>
            </a:r>
            <a:r>
              <a:rPr lang="es-ES" sz="2800" dirty="0">
                <a:solidFill>
                  <a:srgbClr val="000000"/>
                </a:solidFill>
                <a:ea typeface="Calibri" panose="020F0502020204030204" pitchFamily="34" charset="0"/>
                <a:cs typeface="Times New Roman" panose="02020603050405020304" pitchFamily="18" charset="0"/>
              </a:rPr>
              <a:t>desde </a:t>
            </a:r>
            <a:r>
              <a:rPr lang="es-ES" sz="2800" dirty="0">
                <a:solidFill>
                  <a:srgbClr val="0070C0"/>
                </a:solidFill>
                <a:ea typeface="Calibri" panose="020F0502020204030204" pitchFamily="34" charset="0"/>
                <a:cs typeface="Times New Roman" panose="02020603050405020304" pitchFamily="18" charset="0"/>
              </a:rPr>
              <a:t>cualquier </a:t>
            </a:r>
            <a:r>
              <a:rPr lang="es-ES" sz="2800" dirty="0" smtClean="0">
                <a:solidFill>
                  <a:srgbClr val="0070C0"/>
                </a:solidFill>
                <a:ea typeface="Calibri" panose="020F0502020204030204" pitchFamily="34" charset="0"/>
                <a:cs typeface="Times New Roman" panose="02020603050405020304" pitchFamily="18" charset="0"/>
              </a:rPr>
              <a:t>dispositivo </a:t>
            </a:r>
            <a:r>
              <a:rPr lang="es-ES" sz="2800" dirty="0" smtClean="0">
                <a:solidFill>
                  <a:srgbClr val="000000"/>
                </a:solidFill>
                <a:ea typeface="Calibri" panose="020F0502020204030204" pitchFamily="34" charset="0"/>
                <a:cs typeface="Times New Roman" panose="02020603050405020304" pitchFamily="18" charset="0"/>
              </a:rPr>
              <a:t>con </a:t>
            </a:r>
            <a:r>
              <a:rPr lang="es-ES" sz="2800" b="1" dirty="0">
                <a:solidFill>
                  <a:srgbClr val="0070C0"/>
                </a:solidFill>
                <a:ea typeface="Calibri" panose="020F0502020204030204" pitchFamily="34" charset="0"/>
                <a:cs typeface="Times New Roman" panose="02020603050405020304" pitchFamily="18" charset="0"/>
              </a:rPr>
              <a:t>conexión a Internet</a:t>
            </a:r>
            <a:r>
              <a:rPr lang="es-ES" sz="2800" dirty="0">
                <a:solidFill>
                  <a:srgbClr val="000000"/>
                </a:solidFill>
                <a:ea typeface="Calibri" panose="020F0502020204030204" pitchFamily="34" charset="0"/>
                <a:cs typeface="Times New Roman" panose="02020603050405020304" pitchFamily="18" charset="0"/>
              </a:rPr>
              <a:t>. </a:t>
            </a:r>
          </a:p>
        </p:txBody>
      </p:sp>
      <p:sp>
        <p:nvSpPr>
          <p:cNvPr id="9" name="8 Título"/>
          <p:cNvSpPr>
            <a:spLocks noGrp="1"/>
          </p:cNvSpPr>
          <p:nvPr>
            <p:ph type="title"/>
          </p:nvPr>
        </p:nvSpPr>
        <p:spPr/>
        <p:txBody>
          <a:bodyPr>
            <a:noAutofit/>
          </a:bodyPr>
          <a:lstStyle/>
          <a:p>
            <a:r>
              <a:rPr lang="es-ES" sz="4400" dirty="0" smtClean="0"/>
              <a:t>Gestión y almacenamiento en la nube</a:t>
            </a:r>
            <a:endParaRPr lang="es-ES" sz="4400" dirty="0"/>
          </a:p>
        </p:txBody>
      </p:sp>
      <p:sp>
        <p:nvSpPr>
          <p:cNvPr id="10" name="Marcador de número de diapositiva 9"/>
          <p:cNvSpPr>
            <a:spLocks noGrp="1"/>
          </p:cNvSpPr>
          <p:nvPr>
            <p:ph type="sldNum" sz="quarter" idx="12"/>
          </p:nvPr>
        </p:nvSpPr>
        <p:spPr/>
        <p:txBody>
          <a:bodyPr/>
          <a:lstStyle/>
          <a:p>
            <a:fld id="{70ED536F-580B-41F4-B85A-D05C7DF0A5F5}" type="slidenum">
              <a:rPr lang="es-ES" smtClean="0"/>
              <a:pPr/>
              <a:t>21</a:t>
            </a:fld>
            <a:endParaRPr lang="es-ES" dirty="0"/>
          </a:p>
        </p:txBody>
      </p:sp>
      <p:sp>
        <p:nvSpPr>
          <p:cNvPr id="3" name="Marcador de pie de página 2"/>
          <p:cNvSpPr>
            <a:spLocks noGrp="1"/>
          </p:cNvSpPr>
          <p:nvPr>
            <p:ph type="ftr" sz="quarter" idx="11"/>
          </p:nvPr>
        </p:nvSpPr>
        <p:spPr>
          <a:xfrm>
            <a:off x="2915816" y="6356350"/>
            <a:ext cx="3312368" cy="365125"/>
          </a:xfrm>
        </p:spPr>
        <p:txBody>
          <a:bodyPr/>
          <a:lstStyle/>
          <a:p>
            <a:pPr algn="ctr"/>
            <a:r>
              <a:rPr lang="es-ES" b="1" dirty="0" smtClean="0"/>
              <a:t>Gestión y almacenamiento en la nube</a:t>
            </a:r>
            <a:endParaRPr lang="es-ES" b="1" dirty="0"/>
          </a:p>
        </p:txBody>
      </p:sp>
    </p:spTree>
    <p:extLst>
      <p:ext uri="{BB962C8B-B14F-4D97-AF65-F5344CB8AC3E}">
        <p14:creationId xmlns:p14="http://schemas.microsoft.com/office/powerpoint/2010/main" val="11407568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1">
            <a:hlinkClick r:id="rId3"/>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977250" y="2374493"/>
            <a:ext cx="5189501" cy="3460883"/>
          </a:xfrm>
          <a:prstGeom prst="rect">
            <a:avLst/>
          </a:prstGeom>
          <a:ln>
            <a:noFill/>
          </a:ln>
          <a:effectLst>
            <a:outerShdw blurRad="292100" dist="139700" dir="2700000" algn="tl" rotWithShape="0">
              <a:srgbClr val="333333">
                <a:alpha val="65000"/>
              </a:srgbClr>
            </a:outerShdw>
          </a:effectLst>
        </p:spPr>
      </p:pic>
      <p:sp>
        <p:nvSpPr>
          <p:cNvPr id="9" name="Marcador de número de diapositiva 8"/>
          <p:cNvSpPr>
            <a:spLocks noGrp="1"/>
          </p:cNvSpPr>
          <p:nvPr>
            <p:ph type="sldNum" sz="quarter" idx="12"/>
          </p:nvPr>
        </p:nvSpPr>
        <p:spPr/>
        <p:txBody>
          <a:bodyPr/>
          <a:lstStyle/>
          <a:p>
            <a:fld id="{70ED536F-580B-41F4-B85A-D05C7DF0A5F5}" type="slidenum">
              <a:rPr lang="es-ES" smtClean="0"/>
              <a:pPr/>
              <a:t>22</a:t>
            </a:fld>
            <a:endParaRPr lang="es-ES" dirty="0"/>
          </a:p>
        </p:txBody>
      </p:sp>
      <p:sp>
        <p:nvSpPr>
          <p:cNvPr id="8" name="Marcador de pie de página 1"/>
          <p:cNvSpPr>
            <a:spLocks noGrp="1"/>
          </p:cNvSpPr>
          <p:nvPr>
            <p:ph type="ftr" sz="quarter" idx="11"/>
          </p:nvPr>
        </p:nvSpPr>
        <p:spPr>
          <a:xfrm>
            <a:off x="2663788" y="6356349"/>
            <a:ext cx="3816424" cy="365125"/>
          </a:xfrm>
        </p:spPr>
        <p:txBody>
          <a:bodyPr/>
          <a:lstStyle/>
          <a:p>
            <a:pPr algn="ctr"/>
            <a:r>
              <a:rPr lang="es-ES" b="1" dirty="0"/>
              <a:t>Gestión y </a:t>
            </a:r>
            <a:r>
              <a:rPr lang="es-ES" b="1" dirty="0" smtClean="0"/>
              <a:t>almacenamiento de </a:t>
            </a:r>
            <a:r>
              <a:rPr lang="es-ES" b="1" dirty="0"/>
              <a:t>contenido digital</a:t>
            </a:r>
          </a:p>
        </p:txBody>
      </p:sp>
      <p:sp>
        <p:nvSpPr>
          <p:cNvPr id="6" name="Rectángulo 5"/>
          <p:cNvSpPr/>
          <p:nvPr/>
        </p:nvSpPr>
        <p:spPr>
          <a:xfrm>
            <a:off x="377788" y="1671191"/>
            <a:ext cx="8388424" cy="461665"/>
          </a:xfrm>
          <a:prstGeom prst="rect">
            <a:avLst/>
          </a:prstGeom>
          <a:ln>
            <a:solidFill>
              <a:schemeClr val="bg1"/>
            </a:solidFill>
          </a:ln>
        </p:spPr>
        <p:txBody>
          <a:bodyPr wrap="square">
            <a:spAutoFit/>
          </a:bodyPr>
          <a:lstStyle/>
          <a:p>
            <a:pPr algn="ctr"/>
            <a:r>
              <a:rPr lang="es-ES" sz="2400" b="1" dirty="0">
                <a:solidFill>
                  <a:srgbClr val="0070C0"/>
                </a:solidFill>
              </a:rPr>
              <a:t>Vídeo: Cómo dar tus primeros pasos en la nube de forma segura</a:t>
            </a:r>
          </a:p>
        </p:txBody>
      </p:sp>
      <p:sp>
        <p:nvSpPr>
          <p:cNvPr id="11" name="8 Título"/>
          <p:cNvSpPr>
            <a:spLocks noGrp="1"/>
          </p:cNvSpPr>
          <p:nvPr>
            <p:ph type="title"/>
          </p:nvPr>
        </p:nvSpPr>
        <p:spPr>
          <a:xfrm>
            <a:off x="457200" y="274638"/>
            <a:ext cx="8229600" cy="1143000"/>
          </a:xfrm>
        </p:spPr>
        <p:txBody>
          <a:bodyPr>
            <a:noAutofit/>
          </a:bodyPr>
          <a:lstStyle/>
          <a:p>
            <a:r>
              <a:rPr lang="es-ES" sz="4400" dirty="0" smtClean="0"/>
              <a:t>Gestión y almacenamiento en la nube</a:t>
            </a:r>
            <a:endParaRPr lang="es-ES" sz="4400" dirty="0"/>
          </a:p>
        </p:txBody>
      </p:sp>
      <p:pic>
        <p:nvPicPr>
          <p:cNvPr id="7" name="Picture 2" descr="http://www.steppinoutband.net/wp-content/uploads/2015/03/media_video_icon_pc_800_clr_446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2" y="4923207"/>
            <a:ext cx="697414" cy="739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6735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nchor="ctr">
            <a:noAutofit/>
          </a:bodyPr>
          <a:lstStyle/>
          <a:p>
            <a:pPr algn="ctr"/>
            <a:r>
              <a:rPr lang="es-ES" sz="4400" dirty="0" smtClean="0">
                <a:solidFill>
                  <a:srgbClr val="0070C0"/>
                </a:solidFill>
                <a:latin typeface="+mn-lt"/>
              </a:rPr>
              <a:t>Acceso a contenido apropiado</a:t>
            </a:r>
            <a:endParaRPr lang="es-ES" sz="4400" dirty="0">
              <a:solidFill>
                <a:srgbClr val="0070C0"/>
              </a:solidFill>
              <a:latin typeface="+mn-lt"/>
            </a:endParaRPr>
          </a:p>
        </p:txBody>
      </p:sp>
      <p:pic>
        <p:nvPicPr>
          <p:cNvPr id="3" name="Marcador de posición de imagen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30878" y="1268760"/>
            <a:ext cx="5482244" cy="4314305"/>
          </a:xfrm>
        </p:spPr>
      </p:pic>
      <p:sp>
        <p:nvSpPr>
          <p:cNvPr id="5" name="Marcador de número de diapositiva 4"/>
          <p:cNvSpPr>
            <a:spLocks noGrp="1"/>
          </p:cNvSpPr>
          <p:nvPr>
            <p:ph type="sldNum" sz="quarter" idx="12"/>
          </p:nvPr>
        </p:nvSpPr>
        <p:spPr/>
        <p:txBody>
          <a:bodyPr/>
          <a:lstStyle/>
          <a:p>
            <a:fld id="{132FADFE-3B8F-471C-ABF0-DBC7717ECBBC}" type="slidenum">
              <a:rPr lang="es-ES" smtClean="0"/>
              <a:pPr/>
              <a:t>23</a:t>
            </a:fld>
            <a:endParaRPr lang="es-ES"/>
          </a:p>
        </p:txBody>
      </p:sp>
      <p:sp>
        <p:nvSpPr>
          <p:cNvPr id="6" name="Marcador de pie de página 5"/>
          <p:cNvSpPr>
            <a:spLocks noGrp="1"/>
          </p:cNvSpPr>
          <p:nvPr>
            <p:ph type="ftr" sz="quarter" idx="11"/>
          </p:nvPr>
        </p:nvSpPr>
        <p:spPr>
          <a:xfrm>
            <a:off x="3258344" y="6356124"/>
            <a:ext cx="2627312" cy="365125"/>
          </a:xfrm>
        </p:spPr>
        <p:txBody>
          <a:bodyPr/>
          <a:lstStyle/>
          <a:p>
            <a:pPr algn="ctr"/>
            <a:r>
              <a:rPr lang="es-ES" b="1" dirty="0" smtClean="0"/>
              <a:t>Acceso a contenidos apropiados</a:t>
            </a:r>
            <a:endParaRPr lang="es-ES" b="1" dirty="0"/>
          </a:p>
        </p:txBody>
      </p:sp>
    </p:spTree>
    <p:extLst>
      <p:ext uri="{BB962C8B-B14F-4D97-AF65-F5344CB8AC3E}">
        <p14:creationId xmlns:p14="http://schemas.microsoft.com/office/powerpoint/2010/main" val="34688160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noAutofit/>
          </a:bodyPr>
          <a:lstStyle/>
          <a:p>
            <a:r>
              <a:rPr lang="es-ES" sz="4400" dirty="0" smtClean="0"/>
              <a:t>Riesgos de acceso a contenidos inapropiados</a:t>
            </a:r>
            <a:endParaRPr lang="es-ES" sz="4400" dirty="0"/>
          </a:p>
        </p:txBody>
      </p:sp>
      <p:sp>
        <p:nvSpPr>
          <p:cNvPr id="6" name="Marcador de número de diapositiva 5"/>
          <p:cNvSpPr>
            <a:spLocks noGrp="1"/>
          </p:cNvSpPr>
          <p:nvPr>
            <p:ph type="sldNum" sz="quarter" idx="12"/>
          </p:nvPr>
        </p:nvSpPr>
        <p:spPr/>
        <p:txBody>
          <a:bodyPr/>
          <a:lstStyle/>
          <a:p>
            <a:fld id="{132FADFE-3B8F-471C-ABF0-DBC7717ECBBC}" type="slidenum">
              <a:rPr lang="es-ES" smtClean="0"/>
              <a:pPr/>
              <a:t>24</a:t>
            </a:fld>
            <a:endParaRPr lang="es-ES"/>
          </a:p>
        </p:txBody>
      </p:sp>
      <p:sp>
        <p:nvSpPr>
          <p:cNvPr id="9" name="Marcador de pie de página 3"/>
          <p:cNvSpPr>
            <a:spLocks noGrp="1"/>
          </p:cNvSpPr>
          <p:nvPr>
            <p:ph type="ftr" sz="quarter" idx="11"/>
          </p:nvPr>
        </p:nvSpPr>
        <p:spPr>
          <a:xfrm>
            <a:off x="2766628" y="6356350"/>
            <a:ext cx="3610744" cy="365125"/>
          </a:xfrm>
        </p:spPr>
        <p:txBody>
          <a:bodyPr/>
          <a:lstStyle/>
          <a:p>
            <a:pPr algn="ctr"/>
            <a:r>
              <a:rPr lang="es-ES" b="1" dirty="0" smtClean="0"/>
              <a:t>Acceso a contenidos inapropiados. Riesgos</a:t>
            </a:r>
            <a:endParaRPr lang="es-ES" b="1" dirty="0"/>
          </a:p>
        </p:txBody>
      </p:sp>
      <p:sp>
        <p:nvSpPr>
          <p:cNvPr id="30" name="Rectángulo redondeado 29"/>
          <p:cNvSpPr/>
          <p:nvPr/>
        </p:nvSpPr>
        <p:spPr>
          <a:xfrm>
            <a:off x="587896" y="1884285"/>
            <a:ext cx="1815610" cy="1250955"/>
          </a:xfrm>
          <a:prstGeom prst="roundRect">
            <a:avLst/>
          </a:prstGeom>
          <a:blipFill>
            <a:blip r:embed="rId3" cstate="print">
              <a:extLst>
                <a:ext uri="{28A0092B-C50C-407E-A947-70E740481C1C}">
                  <a14:useLocalDpi xmlns:a14="http://schemas.microsoft.com/office/drawing/2010/main" val="0"/>
                </a:ext>
              </a:extLst>
            </a:blip>
            <a:srcRect/>
            <a:stretch>
              <a:fillRect/>
            </a:stretch>
          </a:blip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nvGrpSpPr>
          <p:cNvPr id="31" name="Grupo 30"/>
          <p:cNvGrpSpPr/>
          <p:nvPr/>
        </p:nvGrpSpPr>
        <p:grpSpPr>
          <a:xfrm>
            <a:off x="227856" y="3225122"/>
            <a:ext cx="2520280" cy="1080343"/>
            <a:chOff x="875366" y="1251851"/>
            <a:chExt cx="2088232" cy="673591"/>
          </a:xfrm>
        </p:grpSpPr>
        <p:sp>
          <p:nvSpPr>
            <p:cNvPr id="32" name="Rectángulo 31"/>
            <p:cNvSpPr/>
            <p:nvPr/>
          </p:nvSpPr>
          <p:spPr>
            <a:xfrm>
              <a:off x="875366" y="1251851"/>
              <a:ext cx="1815610" cy="67359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3" name="Rectángulo 32"/>
            <p:cNvSpPr/>
            <p:nvPr/>
          </p:nvSpPr>
          <p:spPr>
            <a:xfrm>
              <a:off x="875366" y="1251851"/>
              <a:ext cx="2088232" cy="67359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2456" tIns="92456" rIns="92456" bIns="0" numCol="1" spcCol="1270" anchor="t" anchorCtr="0">
              <a:noAutofit/>
            </a:bodyPr>
            <a:lstStyle/>
            <a:p>
              <a:pPr lvl="0" algn="ctr" defTabSz="577850">
                <a:lnSpc>
                  <a:spcPct val="90000"/>
                </a:lnSpc>
                <a:spcBef>
                  <a:spcPct val="0"/>
                </a:spcBef>
                <a:spcAft>
                  <a:spcPct val="35000"/>
                </a:spcAft>
              </a:pPr>
              <a:r>
                <a:rPr lang="es-ES" kern="1200" dirty="0" smtClean="0">
                  <a:solidFill>
                    <a:srgbClr val="0070C0"/>
                  </a:solidFill>
                  <a:latin typeface="+mn-lt"/>
                </a:rPr>
                <a:t>Acceso a información,  conductas y consejos no adecuados a su edad</a:t>
              </a:r>
              <a:endParaRPr lang="es-ES" kern="1200" dirty="0">
                <a:solidFill>
                  <a:srgbClr val="0070C0"/>
                </a:solidFill>
                <a:latin typeface="+mn-lt"/>
              </a:endParaRPr>
            </a:p>
          </p:txBody>
        </p:sp>
      </p:grpSp>
      <p:sp>
        <p:nvSpPr>
          <p:cNvPr id="34" name="Rectángulo redondeado 33"/>
          <p:cNvSpPr/>
          <p:nvPr/>
        </p:nvSpPr>
        <p:spPr>
          <a:xfrm>
            <a:off x="3684240" y="1884285"/>
            <a:ext cx="1815610" cy="1250955"/>
          </a:xfrm>
          <a:prstGeom prst="roundRect">
            <a:avLst/>
          </a:prstGeom>
          <a:blipFill>
            <a:blip r:embed="rId4" cstate="print">
              <a:extLst>
                <a:ext uri="{28A0092B-C50C-407E-A947-70E740481C1C}">
                  <a14:useLocalDpi xmlns:a14="http://schemas.microsoft.com/office/drawing/2010/main" val="0"/>
                </a:ext>
              </a:extLst>
            </a:blip>
            <a:srcRect/>
            <a:stretch>
              <a:fillRect/>
            </a:stretch>
          </a:blip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nvGrpSpPr>
          <p:cNvPr id="35" name="Grupo 34"/>
          <p:cNvGrpSpPr/>
          <p:nvPr/>
        </p:nvGrpSpPr>
        <p:grpSpPr>
          <a:xfrm>
            <a:off x="3655672" y="3225122"/>
            <a:ext cx="1815610" cy="673591"/>
            <a:chOff x="2872614" y="1251851"/>
            <a:chExt cx="1815610" cy="673591"/>
          </a:xfrm>
        </p:grpSpPr>
        <p:sp>
          <p:nvSpPr>
            <p:cNvPr id="36" name="Rectángulo 35"/>
            <p:cNvSpPr/>
            <p:nvPr/>
          </p:nvSpPr>
          <p:spPr>
            <a:xfrm>
              <a:off x="2872614" y="1251851"/>
              <a:ext cx="1815610" cy="67359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7" name="Rectángulo 36"/>
            <p:cNvSpPr/>
            <p:nvPr/>
          </p:nvSpPr>
          <p:spPr>
            <a:xfrm>
              <a:off x="2872614" y="1251851"/>
              <a:ext cx="1815610" cy="67359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2456" tIns="92456" rIns="92456" bIns="0" numCol="1" spcCol="1270" anchor="t" anchorCtr="0">
              <a:noAutofit/>
            </a:bodyPr>
            <a:lstStyle/>
            <a:p>
              <a:pPr algn="ctr" defTabSz="577850">
                <a:lnSpc>
                  <a:spcPct val="90000"/>
                </a:lnSpc>
                <a:spcBef>
                  <a:spcPct val="0"/>
                </a:spcBef>
                <a:spcAft>
                  <a:spcPct val="35000"/>
                </a:spcAft>
              </a:pPr>
              <a:r>
                <a:rPr lang="es-ES" dirty="0">
                  <a:solidFill>
                    <a:srgbClr val="0070C0"/>
                  </a:solidFill>
                </a:rPr>
                <a:t>‘Amistades’ poco recomendables</a:t>
              </a:r>
            </a:p>
          </p:txBody>
        </p:sp>
      </p:grpSp>
      <p:sp>
        <p:nvSpPr>
          <p:cNvPr id="38" name="Rectángulo redondeado 37"/>
          <p:cNvSpPr/>
          <p:nvPr/>
        </p:nvSpPr>
        <p:spPr>
          <a:xfrm>
            <a:off x="6780584" y="1890013"/>
            <a:ext cx="1815610" cy="1250955"/>
          </a:xfrm>
          <a:prstGeom prst="roundRect">
            <a:avLst/>
          </a:prstGeom>
          <a:blipFill>
            <a:blip r:embed="rId5" cstate="print">
              <a:extLst>
                <a:ext uri="{28A0092B-C50C-407E-A947-70E740481C1C}">
                  <a14:useLocalDpi xmlns:a14="http://schemas.microsoft.com/office/drawing/2010/main" val="0"/>
                </a:ext>
              </a:extLst>
            </a:blip>
            <a:srcRect/>
            <a:stretch>
              <a:fillRect/>
            </a:stretch>
          </a:blip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nvGrpSpPr>
          <p:cNvPr id="39" name="Grupo 38"/>
          <p:cNvGrpSpPr/>
          <p:nvPr/>
        </p:nvGrpSpPr>
        <p:grpSpPr>
          <a:xfrm>
            <a:off x="6444208" y="3140968"/>
            <a:ext cx="2448272" cy="673591"/>
            <a:chOff x="4869862" y="1251851"/>
            <a:chExt cx="1815610" cy="673591"/>
          </a:xfrm>
        </p:grpSpPr>
        <p:sp>
          <p:nvSpPr>
            <p:cNvPr id="40" name="Rectángulo 39"/>
            <p:cNvSpPr/>
            <p:nvPr/>
          </p:nvSpPr>
          <p:spPr>
            <a:xfrm>
              <a:off x="4869862" y="1251851"/>
              <a:ext cx="1815610" cy="67359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1" name="Rectángulo 40"/>
            <p:cNvSpPr/>
            <p:nvPr/>
          </p:nvSpPr>
          <p:spPr>
            <a:xfrm>
              <a:off x="4869862" y="1251851"/>
              <a:ext cx="1815610" cy="67359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2456" tIns="92456" rIns="92456" bIns="0" numCol="1" spcCol="1270" anchor="t" anchorCtr="0">
              <a:noAutofit/>
            </a:bodyPr>
            <a:lstStyle/>
            <a:p>
              <a:pPr lvl="0" algn="ctr" defTabSz="577850">
                <a:lnSpc>
                  <a:spcPct val="90000"/>
                </a:lnSpc>
                <a:spcBef>
                  <a:spcPct val="0"/>
                </a:spcBef>
                <a:spcAft>
                  <a:spcPct val="35000"/>
                </a:spcAft>
              </a:pPr>
              <a:r>
                <a:rPr lang="es-ES" kern="1200" dirty="0" smtClean="0">
                  <a:solidFill>
                    <a:srgbClr val="0070C0"/>
                  </a:solidFill>
                  <a:latin typeface="+mn-lt"/>
                </a:rPr>
                <a:t>Víctima de ciberacoso y ciberbullying</a:t>
              </a:r>
              <a:endParaRPr lang="es-ES" kern="1200" dirty="0">
                <a:solidFill>
                  <a:srgbClr val="0070C0"/>
                </a:solidFill>
                <a:latin typeface="+mn-lt"/>
              </a:endParaRPr>
            </a:p>
          </p:txBody>
        </p:sp>
      </p:grpSp>
      <p:sp>
        <p:nvSpPr>
          <p:cNvPr id="42" name="Rectángulo redondeado 41"/>
          <p:cNvSpPr/>
          <p:nvPr/>
        </p:nvSpPr>
        <p:spPr>
          <a:xfrm>
            <a:off x="2398440" y="4159398"/>
            <a:ext cx="1815610" cy="1250955"/>
          </a:xfrm>
          <a:prstGeom prst="roundRect">
            <a:avLst/>
          </a:prstGeom>
          <a:blipFill>
            <a:blip r:embed="rId6">
              <a:extLst>
                <a:ext uri="{28A0092B-C50C-407E-A947-70E740481C1C}">
                  <a14:useLocalDpi xmlns:a14="http://schemas.microsoft.com/office/drawing/2010/main" val="0"/>
                </a:ext>
              </a:extLst>
            </a:blip>
            <a:srcRect/>
            <a:stretch>
              <a:fillRect/>
            </a:stretch>
          </a:blip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nvGrpSpPr>
          <p:cNvPr id="43" name="Grupo 42"/>
          <p:cNvGrpSpPr/>
          <p:nvPr/>
        </p:nvGrpSpPr>
        <p:grpSpPr>
          <a:xfrm>
            <a:off x="1076371" y="5456050"/>
            <a:ext cx="3554317" cy="673591"/>
            <a:chOff x="1873990" y="3357960"/>
            <a:chExt cx="1815610" cy="673591"/>
          </a:xfrm>
        </p:grpSpPr>
        <p:sp>
          <p:nvSpPr>
            <p:cNvPr id="44" name="Rectángulo 43"/>
            <p:cNvSpPr/>
            <p:nvPr/>
          </p:nvSpPr>
          <p:spPr>
            <a:xfrm>
              <a:off x="1873990" y="3357960"/>
              <a:ext cx="1815610" cy="67359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5" name="Rectángulo 44"/>
            <p:cNvSpPr/>
            <p:nvPr/>
          </p:nvSpPr>
          <p:spPr>
            <a:xfrm>
              <a:off x="1873990" y="3357960"/>
              <a:ext cx="1815610" cy="67359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2456" tIns="92456" rIns="92456" bIns="0" numCol="1" spcCol="1270" anchor="t" anchorCtr="0">
              <a:noAutofit/>
            </a:bodyPr>
            <a:lstStyle/>
            <a:p>
              <a:pPr algn="ctr" defTabSz="577850">
                <a:lnSpc>
                  <a:spcPct val="90000"/>
                </a:lnSpc>
                <a:spcBef>
                  <a:spcPct val="0"/>
                </a:spcBef>
                <a:spcAft>
                  <a:spcPct val="35000"/>
                </a:spcAft>
              </a:pPr>
              <a:r>
                <a:rPr lang="es-ES" dirty="0">
                  <a:solidFill>
                    <a:srgbClr val="0070C0"/>
                  </a:solidFill>
                </a:rPr>
                <a:t>Víctimas de potenciales engaños y estafas (anuncios publicitarios)</a:t>
              </a:r>
            </a:p>
          </p:txBody>
        </p:sp>
      </p:grpSp>
      <p:sp>
        <p:nvSpPr>
          <p:cNvPr id="46" name="Rectángulo redondeado 45"/>
          <p:cNvSpPr/>
          <p:nvPr/>
        </p:nvSpPr>
        <p:spPr>
          <a:xfrm>
            <a:off x="5036982" y="4159398"/>
            <a:ext cx="1815610" cy="1250955"/>
          </a:xfrm>
          <a:prstGeom prst="roundRect">
            <a:avLst/>
          </a:prstGeom>
          <a:blipFill>
            <a:blip r:embed="rId7" cstate="print">
              <a:extLst>
                <a:ext uri="{28A0092B-C50C-407E-A947-70E740481C1C}">
                  <a14:useLocalDpi xmlns:a14="http://schemas.microsoft.com/office/drawing/2010/main" val="0"/>
                </a:ext>
              </a:extLst>
            </a:blip>
            <a:srcRect/>
            <a:stretch>
              <a:fillRect/>
            </a:stretch>
          </a:blip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nvGrpSpPr>
          <p:cNvPr id="47" name="Grupo 46"/>
          <p:cNvGrpSpPr/>
          <p:nvPr/>
        </p:nvGrpSpPr>
        <p:grpSpPr>
          <a:xfrm>
            <a:off x="4980384" y="5472026"/>
            <a:ext cx="3531240" cy="673591"/>
            <a:chOff x="3871238" y="3357960"/>
            <a:chExt cx="1815610" cy="673591"/>
          </a:xfrm>
        </p:grpSpPr>
        <p:sp>
          <p:nvSpPr>
            <p:cNvPr id="48" name="Rectángulo 47"/>
            <p:cNvSpPr/>
            <p:nvPr/>
          </p:nvSpPr>
          <p:spPr>
            <a:xfrm>
              <a:off x="3871238" y="3357960"/>
              <a:ext cx="1815610" cy="67359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9" name="Rectángulo 48"/>
            <p:cNvSpPr/>
            <p:nvPr/>
          </p:nvSpPr>
          <p:spPr>
            <a:xfrm>
              <a:off x="3871238" y="3357960"/>
              <a:ext cx="1815610" cy="67359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2456" tIns="92456" rIns="92456" bIns="0" numCol="1" spcCol="1270" anchor="t" anchorCtr="0">
              <a:noAutofit/>
            </a:bodyPr>
            <a:lstStyle/>
            <a:p>
              <a:pPr lvl="0" defTabSz="577850">
                <a:lnSpc>
                  <a:spcPct val="90000"/>
                </a:lnSpc>
                <a:spcBef>
                  <a:spcPct val="0"/>
                </a:spcBef>
                <a:spcAft>
                  <a:spcPct val="35000"/>
                </a:spcAft>
              </a:pPr>
              <a:r>
                <a:rPr lang="es-ES" kern="1200" dirty="0" smtClean="0">
                  <a:solidFill>
                    <a:srgbClr val="0070C0"/>
                  </a:solidFill>
                  <a:latin typeface="+mn-lt"/>
                </a:rPr>
                <a:t>Virus y programas espía (acceso no consentido a información personal)</a:t>
              </a:r>
              <a:endParaRPr lang="es-ES" kern="1200" dirty="0">
                <a:solidFill>
                  <a:srgbClr val="0070C0"/>
                </a:solidFill>
                <a:latin typeface="+mn-lt"/>
              </a:endParaRPr>
            </a:p>
          </p:txBody>
        </p:sp>
      </p:grpSp>
    </p:spTree>
    <p:extLst>
      <p:ext uri="{BB962C8B-B14F-4D97-AF65-F5344CB8AC3E}">
        <p14:creationId xmlns:p14="http://schemas.microsoft.com/office/powerpoint/2010/main" val="38047963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0" y="274638"/>
            <a:ext cx="9144000" cy="1143000"/>
          </a:xfrm>
        </p:spPr>
        <p:txBody>
          <a:bodyPr>
            <a:noAutofit/>
          </a:bodyPr>
          <a:lstStyle/>
          <a:p>
            <a:r>
              <a:rPr lang="es-ES" sz="4000" dirty="0" smtClean="0"/>
              <a:t>Estrategias, pautas y recomendaciones para menores y jóvenes en su prevención </a:t>
            </a:r>
            <a:endParaRPr lang="es-ES" sz="4000" dirty="0"/>
          </a:p>
        </p:txBody>
      </p:sp>
      <p:sp>
        <p:nvSpPr>
          <p:cNvPr id="13" name="Marcador de número de diapositiva 12"/>
          <p:cNvSpPr>
            <a:spLocks noGrp="1"/>
          </p:cNvSpPr>
          <p:nvPr>
            <p:ph type="sldNum" sz="quarter" idx="12"/>
          </p:nvPr>
        </p:nvSpPr>
        <p:spPr/>
        <p:txBody>
          <a:bodyPr/>
          <a:lstStyle/>
          <a:p>
            <a:fld id="{132FADFE-3B8F-471C-ABF0-DBC7717ECBBC}" type="slidenum">
              <a:rPr lang="es-ES" smtClean="0"/>
              <a:pPr/>
              <a:t>25</a:t>
            </a:fld>
            <a:endParaRPr lang="es-ES"/>
          </a:p>
        </p:txBody>
      </p:sp>
      <p:sp>
        <p:nvSpPr>
          <p:cNvPr id="7" name="Marcador de pie de página 2"/>
          <p:cNvSpPr>
            <a:spLocks noGrp="1"/>
          </p:cNvSpPr>
          <p:nvPr>
            <p:ph type="ftr" sz="quarter" idx="11"/>
          </p:nvPr>
        </p:nvSpPr>
        <p:spPr>
          <a:xfrm>
            <a:off x="2915816" y="6356350"/>
            <a:ext cx="3312368" cy="365125"/>
          </a:xfrm>
        </p:spPr>
        <p:txBody>
          <a:bodyPr/>
          <a:lstStyle/>
          <a:p>
            <a:pPr algn="ctr"/>
            <a:r>
              <a:rPr lang="es-ES" dirty="0" smtClean="0">
                <a:solidFill>
                  <a:schemeClr val="bg1"/>
                </a:solidFill>
              </a:rPr>
              <a:t>Acceso a contenidos apropiados</a:t>
            </a:r>
            <a:endParaRPr lang="es-ES" dirty="0">
              <a:solidFill>
                <a:schemeClr val="bg1"/>
              </a:solidFill>
            </a:endParaRPr>
          </a:p>
        </p:txBody>
      </p:sp>
      <p:grpSp>
        <p:nvGrpSpPr>
          <p:cNvPr id="8" name="Grupo 7"/>
          <p:cNvGrpSpPr/>
          <p:nvPr/>
        </p:nvGrpSpPr>
        <p:grpSpPr>
          <a:xfrm>
            <a:off x="467544" y="1944272"/>
            <a:ext cx="3734841" cy="1139698"/>
            <a:chOff x="615312" y="227671"/>
            <a:chExt cx="3734841" cy="1167137"/>
          </a:xfrm>
        </p:grpSpPr>
        <p:sp>
          <p:nvSpPr>
            <p:cNvPr id="10" name="Rectángulo 9"/>
            <p:cNvSpPr/>
            <p:nvPr/>
          </p:nvSpPr>
          <p:spPr>
            <a:xfrm>
              <a:off x="615312" y="227671"/>
              <a:ext cx="3734841" cy="1167137"/>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1" name="Rectángulo 10"/>
            <p:cNvSpPr/>
            <p:nvPr/>
          </p:nvSpPr>
          <p:spPr>
            <a:xfrm>
              <a:off x="615312" y="227671"/>
              <a:ext cx="3734841" cy="11671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90541" tIns="53340" rIns="53340" bIns="53340" numCol="1" spcCol="1270" anchor="ctr" anchorCtr="0">
              <a:noAutofit/>
            </a:bodyPr>
            <a:lstStyle/>
            <a:p>
              <a:pPr lvl="0" defTabSz="622300">
                <a:lnSpc>
                  <a:spcPct val="90000"/>
                </a:lnSpc>
                <a:spcBef>
                  <a:spcPct val="0"/>
                </a:spcBef>
                <a:spcAft>
                  <a:spcPct val="35000"/>
                </a:spcAft>
              </a:pPr>
              <a:r>
                <a:rPr lang="es-ES" sz="1600" kern="1200" dirty="0" smtClean="0">
                  <a:solidFill>
                    <a:schemeClr val="tx1"/>
                  </a:solidFill>
                  <a:latin typeface="+mn-lt"/>
                </a:rPr>
                <a:t>Accede sólo a aquellos </a:t>
              </a:r>
              <a:r>
                <a:rPr lang="es-ES" sz="1600" b="1" kern="1200" dirty="0" smtClean="0">
                  <a:solidFill>
                    <a:srgbClr val="0070C0"/>
                  </a:solidFill>
                  <a:latin typeface="+mn-lt"/>
                </a:rPr>
                <a:t>contenidos recomendados </a:t>
              </a:r>
              <a:r>
                <a:rPr lang="es-ES" sz="1600" kern="1200" dirty="0" smtClean="0">
                  <a:solidFill>
                    <a:schemeClr val="tx1"/>
                  </a:solidFill>
                  <a:latin typeface="+mn-lt"/>
                </a:rPr>
                <a:t>y</a:t>
              </a:r>
              <a:r>
                <a:rPr lang="es-ES" sz="1600" b="1" kern="1200" dirty="0" smtClean="0">
                  <a:solidFill>
                    <a:srgbClr val="0070C0"/>
                  </a:solidFill>
                  <a:latin typeface="+mn-lt"/>
                </a:rPr>
                <a:t> adaptados </a:t>
              </a:r>
              <a:r>
                <a:rPr lang="es-ES" sz="1600" kern="1200" dirty="0" smtClean="0">
                  <a:solidFill>
                    <a:schemeClr val="tx1"/>
                  </a:solidFill>
                  <a:latin typeface="+mn-lt"/>
                </a:rPr>
                <a:t>a tu </a:t>
              </a:r>
              <a:r>
                <a:rPr lang="es-ES" sz="1600" b="1" kern="1200" dirty="0" smtClean="0">
                  <a:solidFill>
                    <a:srgbClr val="0070C0"/>
                  </a:solidFill>
                  <a:latin typeface="+mn-lt"/>
                </a:rPr>
                <a:t>edad.</a:t>
              </a:r>
              <a:endParaRPr lang="es-ES" sz="1600" b="1" kern="1200" dirty="0">
                <a:solidFill>
                  <a:srgbClr val="0070C0"/>
                </a:solidFill>
                <a:latin typeface="+mn-lt"/>
              </a:endParaRPr>
            </a:p>
          </p:txBody>
        </p:sp>
      </p:grpSp>
      <p:sp>
        <p:nvSpPr>
          <p:cNvPr id="9" name="Rectángulo 8"/>
          <p:cNvSpPr/>
          <p:nvPr/>
        </p:nvSpPr>
        <p:spPr>
          <a:xfrm>
            <a:off x="311926" y="1748245"/>
            <a:ext cx="816996" cy="1225494"/>
          </a:xfrm>
          <a:prstGeom prst="rect">
            <a:avLst/>
          </a:prstGeom>
          <a:blipFill>
            <a:blip r:embed="rId3"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2" name="Grupo 11"/>
          <p:cNvGrpSpPr/>
          <p:nvPr/>
        </p:nvGrpSpPr>
        <p:grpSpPr>
          <a:xfrm>
            <a:off x="5076056" y="1944272"/>
            <a:ext cx="3734841" cy="1167137"/>
            <a:chOff x="4697944" y="227671"/>
            <a:chExt cx="3734841" cy="1167137"/>
          </a:xfrm>
        </p:grpSpPr>
        <p:sp>
          <p:nvSpPr>
            <p:cNvPr id="15" name="Rectángulo 14"/>
            <p:cNvSpPr/>
            <p:nvPr/>
          </p:nvSpPr>
          <p:spPr>
            <a:xfrm>
              <a:off x="4697944" y="227671"/>
              <a:ext cx="3734841" cy="1167137"/>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6" name="Rectángulo 15"/>
            <p:cNvSpPr/>
            <p:nvPr/>
          </p:nvSpPr>
          <p:spPr>
            <a:xfrm>
              <a:off x="4697944" y="227671"/>
              <a:ext cx="3734841" cy="11671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90541" tIns="53340" rIns="53340" bIns="53340" numCol="1" spcCol="1270" anchor="ctr" anchorCtr="0">
              <a:noAutofit/>
            </a:bodyPr>
            <a:lstStyle/>
            <a:p>
              <a:pPr lvl="0" algn="just" defTabSz="622300">
                <a:lnSpc>
                  <a:spcPct val="90000"/>
                </a:lnSpc>
                <a:spcBef>
                  <a:spcPct val="0"/>
                </a:spcBef>
                <a:spcAft>
                  <a:spcPct val="35000"/>
                </a:spcAft>
              </a:pPr>
              <a:r>
                <a:rPr lang="es-ES" sz="1600" b="1" kern="1200" dirty="0" smtClean="0">
                  <a:solidFill>
                    <a:srgbClr val="0070C0"/>
                  </a:solidFill>
                  <a:latin typeface="+mn-lt"/>
                </a:rPr>
                <a:t>No ofrezcas información personal</a:t>
              </a:r>
              <a:r>
                <a:rPr lang="es-ES" sz="1600" kern="1200" dirty="0" smtClean="0">
                  <a:solidFill>
                    <a:srgbClr val="0070C0"/>
                  </a:solidFill>
                  <a:latin typeface="+mn-lt"/>
                </a:rPr>
                <a:t>, </a:t>
              </a:r>
              <a:r>
                <a:rPr lang="es-ES" sz="1600" kern="1200" dirty="0" smtClean="0">
                  <a:latin typeface="+mn-lt"/>
                </a:rPr>
                <a:t>que permita rastrear tus datos, ni tuya ni de familiares, amigos y conocidos.</a:t>
              </a:r>
              <a:endParaRPr lang="es-ES" sz="1600" kern="1200" dirty="0">
                <a:latin typeface="+mn-lt"/>
              </a:endParaRPr>
            </a:p>
          </p:txBody>
        </p:sp>
      </p:grpSp>
      <p:sp>
        <p:nvSpPr>
          <p:cNvPr id="14" name="Rectángulo 13"/>
          <p:cNvSpPr/>
          <p:nvPr/>
        </p:nvSpPr>
        <p:spPr>
          <a:xfrm>
            <a:off x="4920437" y="1775685"/>
            <a:ext cx="816996" cy="1225494"/>
          </a:xfrm>
          <a:prstGeom prst="rect">
            <a:avLst/>
          </a:prstGeom>
          <a:blipFill>
            <a:blip r:embed="rId4"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7" name="Grupo 16"/>
          <p:cNvGrpSpPr/>
          <p:nvPr/>
        </p:nvGrpSpPr>
        <p:grpSpPr>
          <a:xfrm>
            <a:off x="472120" y="3453571"/>
            <a:ext cx="3734841" cy="1167137"/>
            <a:chOff x="615312" y="1696968"/>
            <a:chExt cx="3734841" cy="1167137"/>
          </a:xfrm>
        </p:grpSpPr>
        <p:sp>
          <p:nvSpPr>
            <p:cNvPr id="19" name="Rectángulo 18"/>
            <p:cNvSpPr/>
            <p:nvPr/>
          </p:nvSpPr>
          <p:spPr>
            <a:xfrm>
              <a:off x="615312" y="1696968"/>
              <a:ext cx="3734841" cy="1167137"/>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0" name="Rectángulo 19"/>
            <p:cNvSpPr/>
            <p:nvPr/>
          </p:nvSpPr>
          <p:spPr>
            <a:xfrm>
              <a:off x="615312" y="1696968"/>
              <a:ext cx="3734841" cy="11671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90541" tIns="53340" rIns="53340" bIns="53340" numCol="1" spcCol="1270" anchor="ctr" anchorCtr="0">
              <a:noAutofit/>
            </a:bodyPr>
            <a:lstStyle/>
            <a:p>
              <a:pPr lvl="0" algn="just" defTabSz="622300">
                <a:lnSpc>
                  <a:spcPct val="90000"/>
                </a:lnSpc>
                <a:spcBef>
                  <a:spcPct val="0"/>
                </a:spcBef>
                <a:spcAft>
                  <a:spcPct val="35000"/>
                </a:spcAft>
              </a:pPr>
              <a:r>
                <a:rPr lang="es-ES" sz="1600" kern="1200" dirty="0" smtClean="0">
                  <a:latin typeface="+mn-lt"/>
                </a:rPr>
                <a:t>Evita publicar fotos o conectar la webcam con </a:t>
              </a:r>
              <a:r>
                <a:rPr lang="es-ES" sz="1600" b="1" kern="1200" dirty="0" smtClean="0">
                  <a:solidFill>
                    <a:srgbClr val="0070C0"/>
                  </a:solidFill>
                  <a:latin typeface="+mn-lt"/>
                </a:rPr>
                <a:t>desconocidos. Sé cauto </a:t>
              </a:r>
              <a:r>
                <a:rPr lang="es-ES" sz="1600" kern="1200" dirty="0" smtClean="0">
                  <a:latin typeface="+mn-lt"/>
                </a:rPr>
                <a:t>y piensa antes de hacer clic.</a:t>
              </a:r>
              <a:endParaRPr lang="es-ES" sz="1600" kern="1200" dirty="0">
                <a:latin typeface="+mn-lt"/>
              </a:endParaRPr>
            </a:p>
          </p:txBody>
        </p:sp>
      </p:grpSp>
      <p:sp>
        <p:nvSpPr>
          <p:cNvPr id="18" name="Rectángulo 17"/>
          <p:cNvSpPr/>
          <p:nvPr/>
        </p:nvSpPr>
        <p:spPr>
          <a:xfrm>
            <a:off x="316502" y="3284984"/>
            <a:ext cx="816996" cy="1225494"/>
          </a:xfrm>
          <a:prstGeom prst="rect">
            <a:avLst/>
          </a:prstGeom>
          <a:blipFill>
            <a:blip r:embed="rId5"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21" name="Grupo 20"/>
          <p:cNvGrpSpPr/>
          <p:nvPr/>
        </p:nvGrpSpPr>
        <p:grpSpPr>
          <a:xfrm>
            <a:off x="5076056" y="3453570"/>
            <a:ext cx="3734841" cy="1167137"/>
            <a:chOff x="4697944" y="1696968"/>
            <a:chExt cx="3734841" cy="1167137"/>
          </a:xfrm>
        </p:grpSpPr>
        <p:sp>
          <p:nvSpPr>
            <p:cNvPr id="23" name="Rectángulo 22"/>
            <p:cNvSpPr/>
            <p:nvPr/>
          </p:nvSpPr>
          <p:spPr>
            <a:xfrm>
              <a:off x="4697944" y="1696968"/>
              <a:ext cx="3734841" cy="1167137"/>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4" name="Rectángulo 23"/>
            <p:cNvSpPr/>
            <p:nvPr/>
          </p:nvSpPr>
          <p:spPr>
            <a:xfrm>
              <a:off x="4697944" y="1696968"/>
              <a:ext cx="3734841" cy="11671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90541" tIns="53340" rIns="53340" bIns="53340" numCol="1" spcCol="1270" anchor="ctr" anchorCtr="0">
              <a:noAutofit/>
            </a:bodyPr>
            <a:lstStyle/>
            <a:p>
              <a:pPr lvl="0" algn="just" defTabSz="622300">
                <a:lnSpc>
                  <a:spcPct val="90000"/>
                </a:lnSpc>
                <a:spcBef>
                  <a:spcPct val="0"/>
                </a:spcBef>
                <a:spcAft>
                  <a:spcPct val="35000"/>
                </a:spcAft>
              </a:pPr>
              <a:r>
                <a:rPr lang="es-ES" sz="1600" kern="1200" dirty="0" smtClean="0">
                  <a:latin typeface="+mn-lt"/>
                </a:rPr>
                <a:t>Debes ser consciente de </a:t>
              </a:r>
              <a:r>
                <a:rPr lang="es-ES" sz="1600" b="1" kern="1200" dirty="0" smtClean="0">
                  <a:solidFill>
                    <a:srgbClr val="0070C0"/>
                  </a:solidFill>
                  <a:latin typeface="+mn-lt"/>
                </a:rPr>
                <a:t>infracciones legales</a:t>
              </a:r>
              <a:r>
                <a:rPr lang="es-ES" sz="1600" kern="1200" dirty="0" smtClean="0">
                  <a:latin typeface="+mn-lt"/>
                </a:rPr>
                <a:t> asociadas al uso de Internet y sus consecuencias.</a:t>
              </a:r>
              <a:endParaRPr lang="es-ES" sz="1600" kern="1200" dirty="0">
                <a:latin typeface="+mn-lt"/>
              </a:endParaRPr>
            </a:p>
          </p:txBody>
        </p:sp>
      </p:grpSp>
      <p:sp>
        <p:nvSpPr>
          <p:cNvPr id="22" name="Rectángulo 21"/>
          <p:cNvSpPr/>
          <p:nvPr/>
        </p:nvSpPr>
        <p:spPr>
          <a:xfrm>
            <a:off x="4920437" y="3297992"/>
            <a:ext cx="816996" cy="1225494"/>
          </a:xfrm>
          <a:prstGeom prst="rect">
            <a:avLst/>
          </a:prstGeom>
          <a:blipFill>
            <a:blip r:embed="rId6"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25" name="Grupo 24"/>
          <p:cNvGrpSpPr/>
          <p:nvPr/>
        </p:nvGrpSpPr>
        <p:grpSpPr>
          <a:xfrm>
            <a:off x="2783402" y="4893731"/>
            <a:ext cx="3734841" cy="1167137"/>
            <a:chOff x="2656628" y="3166265"/>
            <a:chExt cx="3734841" cy="1167137"/>
          </a:xfrm>
        </p:grpSpPr>
        <p:sp>
          <p:nvSpPr>
            <p:cNvPr id="27" name="Rectángulo 26"/>
            <p:cNvSpPr/>
            <p:nvPr/>
          </p:nvSpPr>
          <p:spPr>
            <a:xfrm>
              <a:off x="2656628" y="3166265"/>
              <a:ext cx="3734841" cy="1167137"/>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8" name="Rectángulo 27"/>
            <p:cNvSpPr/>
            <p:nvPr/>
          </p:nvSpPr>
          <p:spPr>
            <a:xfrm>
              <a:off x="2656628" y="3166265"/>
              <a:ext cx="3734841" cy="11671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90541" tIns="53340" rIns="53340" bIns="53340" numCol="1" spcCol="1270" anchor="ctr" anchorCtr="0">
              <a:noAutofit/>
            </a:bodyPr>
            <a:lstStyle/>
            <a:p>
              <a:pPr lvl="0" algn="just" defTabSz="622300">
                <a:lnSpc>
                  <a:spcPct val="90000"/>
                </a:lnSpc>
                <a:spcBef>
                  <a:spcPct val="0"/>
                </a:spcBef>
                <a:spcAft>
                  <a:spcPct val="35000"/>
                </a:spcAft>
              </a:pPr>
              <a:r>
                <a:rPr lang="es-ES" sz="1600" b="1" kern="1200" dirty="0" smtClean="0">
                  <a:solidFill>
                    <a:srgbClr val="0070C0"/>
                  </a:solidFill>
                  <a:latin typeface="+mn-lt"/>
                </a:rPr>
                <a:t>Déjate ayudar</a:t>
              </a:r>
              <a:r>
                <a:rPr lang="es-ES" sz="1600" kern="1200" dirty="0" smtClean="0">
                  <a:solidFill>
                    <a:srgbClr val="0070C0"/>
                  </a:solidFill>
                  <a:latin typeface="+mn-lt"/>
                </a:rPr>
                <a:t> </a:t>
              </a:r>
              <a:r>
                <a:rPr lang="es-ES" sz="1600" kern="1200" dirty="0" smtClean="0">
                  <a:latin typeface="+mn-lt"/>
                </a:rPr>
                <a:t>cuando tengas un problema. </a:t>
              </a:r>
              <a:r>
                <a:rPr lang="es-ES" sz="1600" b="1" kern="1200" dirty="0" smtClean="0">
                  <a:solidFill>
                    <a:srgbClr val="0070C0"/>
                  </a:solidFill>
                  <a:latin typeface="+mn-lt"/>
                </a:rPr>
                <a:t>Dialoga con tus padres y educadores</a:t>
              </a:r>
              <a:r>
                <a:rPr lang="es-ES" sz="1600" kern="1200" dirty="0" smtClean="0">
                  <a:latin typeface="+mn-lt"/>
                </a:rPr>
                <a:t>.</a:t>
              </a:r>
              <a:endParaRPr lang="es-ES" sz="1600" kern="1200" dirty="0">
                <a:latin typeface="+mn-lt"/>
              </a:endParaRPr>
            </a:p>
          </p:txBody>
        </p:sp>
      </p:grpSp>
      <p:sp>
        <p:nvSpPr>
          <p:cNvPr id="26" name="Rectángulo 25"/>
          <p:cNvSpPr/>
          <p:nvPr/>
        </p:nvSpPr>
        <p:spPr>
          <a:xfrm>
            <a:off x="2627784" y="4725144"/>
            <a:ext cx="816996" cy="1225494"/>
          </a:xfrm>
          <a:prstGeom prst="rect">
            <a:avLst/>
          </a:prstGeom>
          <a:blipFill>
            <a:blip r:embed="rId7">
              <a:extLst>
                <a:ext uri="{28A0092B-C50C-407E-A947-70E740481C1C}">
                  <a14:useLocalDpi xmlns:a14="http://schemas.microsoft.com/office/drawing/2010/main" val="0"/>
                </a:ext>
              </a:extLst>
            </a:blip>
            <a:srcRect/>
            <a:stretch>
              <a:fillRect l="-85000" r="-8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0150149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0" y="274638"/>
            <a:ext cx="9144000" cy="1143000"/>
          </a:xfrm>
        </p:spPr>
        <p:txBody>
          <a:bodyPr anchor="ctr">
            <a:noAutofit/>
          </a:bodyPr>
          <a:lstStyle/>
          <a:p>
            <a:r>
              <a:rPr lang="es-ES" sz="4400" dirty="0" smtClean="0">
                <a:solidFill>
                  <a:srgbClr val="0070C0"/>
                </a:solidFill>
              </a:rPr>
              <a:t>¿Qué debes hacer ante un incidente?</a:t>
            </a:r>
            <a:endParaRPr lang="es-ES" sz="4400" dirty="0">
              <a:solidFill>
                <a:srgbClr val="0070C0"/>
              </a:solidFill>
            </a:endParaRPr>
          </a:p>
        </p:txBody>
      </p:sp>
      <p:sp>
        <p:nvSpPr>
          <p:cNvPr id="11" name="Marcador de número de diapositiva 10"/>
          <p:cNvSpPr>
            <a:spLocks noGrp="1"/>
          </p:cNvSpPr>
          <p:nvPr>
            <p:ph type="sldNum" sz="quarter" idx="12"/>
          </p:nvPr>
        </p:nvSpPr>
        <p:spPr/>
        <p:txBody>
          <a:bodyPr/>
          <a:lstStyle/>
          <a:p>
            <a:fld id="{132FADFE-3B8F-471C-ABF0-DBC7717ECBBC}" type="slidenum">
              <a:rPr lang="es-ES" smtClean="0"/>
              <a:pPr/>
              <a:t>26</a:t>
            </a:fld>
            <a:endParaRPr lang="es-ES"/>
          </a:p>
        </p:txBody>
      </p:sp>
      <p:sp>
        <p:nvSpPr>
          <p:cNvPr id="2" name="Marcador de pie de página 1"/>
          <p:cNvSpPr>
            <a:spLocks noGrp="1"/>
          </p:cNvSpPr>
          <p:nvPr>
            <p:ph type="ftr" sz="quarter" idx="11"/>
          </p:nvPr>
        </p:nvSpPr>
        <p:spPr>
          <a:xfrm>
            <a:off x="3258344" y="6358101"/>
            <a:ext cx="2627312" cy="365125"/>
          </a:xfrm>
        </p:spPr>
        <p:txBody>
          <a:bodyPr/>
          <a:lstStyle/>
          <a:p>
            <a:pPr algn="ctr"/>
            <a:r>
              <a:rPr lang="es-ES" dirty="0" smtClean="0">
                <a:solidFill>
                  <a:schemeClr val="bg1"/>
                </a:solidFill>
              </a:rPr>
              <a:t>Acceso a contenidos apropiados</a:t>
            </a:r>
            <a:endParaRPr lang="es-ES" dirty="0">
              <a:solidFill>
                <a:schemeClr val="bg1"/>
              </a:solidFill>
            </a:endParaRPr>
          </a:p>
        </p:txBody>
      </p:sp>
      <p:graphicFrame>
        <p:nvGraphicFramePr>
          <p:cNvPr id="5" name="Marcador de contenido 4"/>
          <p:cNvGraphicFramePr>
            <a:graphicFrameLocks noGrp="1"/>
          </p:cNvGraphicFramePr>
          <p:nvPr>
            <p:ph sz="quarter" idx="4294967295"/>
            <p:extLst>
              <p:ext uri="{D42A27DB-BD31-4B8C-83A1-F6EECF244321}">
                <p14:modId xmlns:p14="http://schemas.microsoft.com/office/powerpoint/2010/main" val="2683446900"/>
              </p:ext>
            </p:extLst>
          </p:nvPr>
        </p:nvGraphicFramePr>
        <p:xfrm>
          <a:off x="251520" y="1268760"/>
          <a:ext cx="8676456" cy="4752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55511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4397337" y="1763422"/>
            <a:ext cx="4629150" cy="3495675"/>
          </a:xfrm>
          <a:prstGeom prst="rect">
            <a:avLst/>
          </a:prstGeom>
        </p:spPr>
      </p:pic>
      <p:sp>
        <p:nvSpPr>
          <p:cNvPr id="12" name="11 Título"/>
          <p:cNvSpPr>
            <a:spLocks noGrp="1"/>
          </p:cNvSpPr>
          <p:nvPr>
            <p:ph type="title"/>
          </p:nvPr>
        </p:nvSpPr>
        <p:spPr>
          <a:xfrm>
            <a:off x="457200" y="188640"/>
            <a:ext cx="8229600" cy="1143000"/>
          </a:xfrm>
        </p:spPr>
        <p:txBody>
          <a:bodyPr>
            <a:normAutofit/>
          </a:bodyPr>
          <a:lstStyle/>
          <a:p>
            <a:r>
              <a:rPr lang="es-ES" sz="4400" dirty="0" smtClean="0">
                <a:solidFill>
                  <a:srgbClr val="0070C0"/>
                </a:solidFill>
                <a:latin typeface="+mj-lt"/>
              </a:rPr>
              <a:t>Dónde localizar más información</a:t>
            </a:r>
            <a:endParaRPr lang="es-ES" sz="4400" dirty="0">
              <a:solidFill>
                <a:srgbClr val="0070C0"/>
              </a:solidFill>
              <a:latin typeface="+mj-lt"/>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27</a:t>
            </a:fld>
            <a:endParaRPr lang="es-ES"/>
          </a:p>
        </p:txBody>
      </p:sp>
      <p:sp>
        <p:nvSpPr>
          <p:cNvPr id="10" name="5 Marcador de pie de página"/>
          <p:cNvSpPr>
            <a:spLocks noGrp="1"/>
          </p:cNvSpPr>
          <p:nvPr>
            <p:ph type="ftr" sz="quarter" idx="11"/>
          </p:nvPr>
        </p:nvSpPr>
        <p:spPr>
          <a:xfrm>
            <a:off x="2915816" y="6363040"/>
            <a:ext cx="3312368" cy="365125"/>
          </a:xfrm>
        </p:spPr>
        <p:txBody>
          <a:bodyPr/>
          <a:lstStyle/>
          <a:p>
            <a:pPr algn="ctr"/>
            <a:r>
              <a:rPr lang="es-ES" dirty="0"/>
              <a:t>Más información</a:t>
            </a:r>
          </a:p>
        </p:txBody>
      </p:sp>
      <p:sp>
        <p:nvSpPr>
          <p:cNvPr id="3" name="2 CuadroTexto"/>
          <p:cNvSpPr txBox="1"/>
          <p:nvPr/>
        </p:nvSpPr>
        <p:spPr>
          <a:xfrm>
            <a:off x="1187624" y="5598983"/>
            <a:ext cx="2203029" cy="369332"/>
          </a:xfrm>
          <a:prstGeom prst="rect">
            <a:avLst/>
          </a:prstGeom>
          <a:noFill/>
        </p:spPr>
        <p:txBody>
          <a:bodyPr wrap="square" rtlCol="0">
            <a:spAutoFit/>
          </a:bodyPr>
          <a:lstStyle/>
          <a:p>
            <a:pPr algn="ctr"/>
            <a:r>
              <a:rPr lang="es-ES" dirty="0">
                <a:solidFill>
                  <a:srgbClr val="0070C0"/>
                </a:solidFill>
              </a:rPr>
              <a:t>https://</a:t>
            </a:r>
            <a:r>
              <a:rPr lang="es-ES" dirty="0" smtClean="0">
                <a:solidFill>
                  <a:srgbClr val="0070C0"/>
                </a:solidFill>
              </a:rPr>
              <a:t>www.osi.es</a:t>
            </a:r>
            <a:endParaRPr lang="es-ES" dirty="0">
              <a:solidFill>
                <a:srgbClr val="0070C0"/>
              </a:solidFill>
            </a:endParaRPr>
          </a:p>
        </p:txBody>
      </p:sp>
      <p:sp>
        <p:nvSpPr>
          <p:cNvPr id="11" name="10 CuadroTexto"/>
          <p:cNvSpPr txBox="1"/>
          <p:nvPr/>
        </p:nvSpPr>
        <p:spPr>
          <a:xfrm>
            <a:off x="5439693" y="5584443"/>
            <a:ext cx="2520325" cy="369332"/>
          </a:xfrm>
          <a:prstGeom prst="rect">
            <a:avLst/>
          </a:prstGeom>
          <a:noFill/>
        </p:spPr>
        <p:txBody>
          <a:bodyPr wrap="square" rtlCol="0">
            <a:spAutoFit/>
          </a:bodyPr>
          <a:lstStyle/>
          <a:p>
            <a:pPr algn="ctr"/>
            <a:r>
              <a:rPr lang="es-ES" dirty="0">
                <a:solidFill>
                  <a:srgbClr val="0070C0"/>
                </a:solidFill>
              </a:rPr>
              <a:t>https</a:t>
            </a:r>
            <a:r>
              <a:rPr lang="es-ES" dirty="0" smtClean="0">
                <a:solidFill>
                  <a:srgbClr val="0070C0"/>
                </a:solidFill>
              </a:rPr>
              <a:t>://www.is4k.es</a:t>
            </a:r>
            <a:endParaRPr lang="es-ES" dirty="0">
              <a:solidFill>
                <a:srgbClr val="0070C0"/>
              </a:solidFill>
            </a:endParaRPr>
          </a:p>
        </p:txBody>
      </p:sp>
      <p:pic>
        <p:nvPicPr>
          <p:cNvPr id="1029" name="Picture 5">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12" r="8044"/>
          <a:stretch/>
        </p:blipFill>
        <p:spPr bwMode="auto">
          <a:xfrm>
            <a:off x="343656" y="1682388"/>
            <a:ext cx="3890963" cy="3735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78252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936576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861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132FADFE-3B8F-471C-ABF0-DBC7717ECBBC}" type="slidenum">
              <a:rPr lang="es-ES" smtClean="0"/>
              <a:pPr/>
              <a:t>3</a:t>
            </a:fld>
            <a:endParaRPr lang="es-ES"/>
          </a:p>
        </p:txBody>
      </p:sp>
      <p:sp>
        <p:nvSpPr>
          <p:cNvPr id="4" name="Marcador de pie de página 3"/>
          <p:cNvSpPr>
            <a:spLocks noGrp="1"/>
          </p:cNvSpPr>
          <p:nvPr>
            <p:ph type="ftr" sz="quarter" idx="11"/>
          </p:nvPr>
        </p:nvSpPr>
        <p:spPr>
          <a:xfrm>
            <a:off x="2915816" y="6356350"/>
            <a:ext cx="3312368" cy="365125"/>
          </a:xfrm>
        </p:spPr>
        <p:txBody>
          <a:bodyPr/>
          <a:lstStyle/>
          <a:p>
            <a:pPr algn="ctr"/>
            <a:r>
              <a:rPr lang="es-ES" sz="1400" b="1" dirty="0" smtClean="0"/>
              <a:t>Introducción</a:t>
            </a:r>
            <a:endParaRPr lang="es-ES" sz="1400" b="1" dirty="0"/>
          </a:p>
        </p:txBody>
      </p:sp>
      <p:sp>
        <p:nvSpPr>
          <p:cNvPr id="10" name="Marcador de contenido 5"/>
          <p:cNvSpPr txBox="1">
            <a:spLocks/>
          </p:cNvSpPr>
          <p:nvPr/>
        </p:nvSpPr>
        <p:spPr>
          <a:xfrm>
            <a:off x="554868" y="4581128"/>
            <a:ext cx="8229600" cy="12441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ES" sz="2400" dirty="0" smtClean="0">
                <a:latin typeface="Calibri" panose="020F0502020204030204" pitchFamily="34" charset="0"/>
              </a:rPr>
              <a:t>Tan importante como el acceso a la gran cantidad de información que nos ofrece Internet, es el hecho de mantener una </a:t>
            </a:r>
            <a:r>
              <a:rPr lang="es-ES" sz="3600" b="1" dirty="0" smtClean="0">
                <a:solidFill>
                  <a:srgbClr val="0070C0"/>
                </a:solidFill>
                <a:latin typeface="Calibri" panose="020F0502020204030204" pitchFamily="34" charset="0"/>
              </a:rPr>
              <a:t>actitud crítica</a:t>
            </a:r>
            <a:r>
              <a:rPr lang="es-ES" sz="3600" dirty="0" smtClean="0">
                <a:solidFill>
                  <a:srgbClr val="0070C0"/>
                </a:solidFill>
                <a:latin typeface="Calibri" panose="020F0502020204030204" pitchFamily="34" charset="0"/>
              </a:rPr>
              <a:t> </a:t>
            </a:r>
            <a:r>
              <a:rPr lang="es-ES" sz="2400" dirty="0" smtClean="0">
                <a:latin typeface="Calibri" panose="020F0502020204030204" pitchFamily="34" charset="0"/>
              </a:rPr>
              <a:t>hacia el contenido que encontramos. </a:t>
            </a:r>
          </a:p>
        </p:txBody>
      </p:sp>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75819"/>
            <a:ext cx="8424936" cy="3856679"/>
          </a:xfrm>
          <a:prstGeom prst="rect">
            <a:avLst/>
          </a:prstGeom>
          <a:ln>
            <a:noFill/>
          </a:ln>
          <a:effectLst>
            <a:softEdge rad="112500"/>
          </a:effectLst>
        </p:spPr>
      </p:pic>
    </p:spTree>
    <p:extLst>
      <p:ext uri="{BB962C8B-B14F-4D97-AF65-F5344CB8AC3E}">
        <p14:creationId xmlns:p14="http://schemas.microsoft.com/office/powerpoint/2010/main" val="3159120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rcador de posición de imagen 9"/>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943276"/>
            <a:ext cx="9144000" cy="5241278"/>
          </a:xfrm>
          <a:prstGeom prst="rect">
            <a:avLst/>
          </a:prstGeom>
        </p:spPr>
      </p:pic>
      <p:sp>
        <p:nvSpPr>
          <p:cNvPr id="7" name="Título 6"/>
          <p:cNvSpPr>
            <a:spLocks noGrp="1"/>
          </p:cNvSpPr>
          <p:nvPr>
            <p:ph type="title"/>
          </p:nvPr>
        </p:nvSpPr>
        <p:spPr>
          <a:xfrm>
            <a:off x="0" y="0"/>
            <a:ext cx="9144000" cy="1052736"/>
          </a:xfrm>
          <a:solidFill>
            <a:schemeClr val="bg1"/>
          </a:solidFill>
        </p:spPr>
        <p:txBody>
          <a:bodyPr anchor="ctr">
            <a:noAutofit/>
          </a:bodyPr>
          <a:lstStyle/>
          <a:p>
            <a:pPr algn="ctr"/>
            <a:r>
              <a:rPr lang="es-ES" sz="4400" dirty="0" smtClean="0">
                <a:solidFill>
                  <a:srgbClr val="0070C0"/>
                </a:solidFill>
                <a:latin typeface="Calibri" panose="020F0502020204030204" pitchFamily="34" charset="0"/>
              </a:rPr>
              <a:t>Gestión de la información </a:t>
            </a:r>
            <a:endParaRPr lang="es-ES" sz="4400" dirty="0">
              <a:solidFill>
                <a:srgbClr val="0070C0"/>
              </a:solidFill>
              <a:latin typeface="Calibri" panose="020F0502020204030204" pitchFamily="34" charset="0"/>
            </a:endParaRPr>
          </a:p>
        </p:txBody>
      </p:sp>
      <p:sp>
        <p:nvSpPr>
          <p:cNvPr id="5" name="Marcador de número de diapositiva 4"/>
          <p:cNvSpPr>
            <a:spLocks noGrp="1"/>
          </p:cNvSpPr>
          <p:nvPr>
            <p:ph type="sldNum" sz="quarter" idx="12"/>
          </p:nvPr>
        </p:nvSpPr>
        <p:spPr/>
        <p:txBody>
          <a:bodyPr/>
          <a:lstStyle/>
          <a:p>
            <a:fld id="{132FADFE-3B8F-471C-ABF0-DBC7717ECBBC}" type="slidenum">
              <a:rPr lang="es-ES" smtClean="0"/>
              <a:pPr/>
              <a:t>4</a:t>
            </a:fld>
            <a:endParaRPr lang="es-ES" dirty="0"/>
          </a:p>
        </p:txBody>
      </p:sp>
      <p:sp>
        <p:nvSpPr>
          <p:cNvPr id="3" name="Marcador de pie de página 2"/>
          <p:cNvSpPr>
            <a:spLocks noGrp="1"/>
          </p:cNvSpPr>
          <p:nvPr>
            <p:ph type="ftr" sz="quarter" idx="11"/>
          </p:nvPr>
        </p:nvSpPr>
        <p:spPr>
          <a:xfrm>
            <a:off x="2915816" y="6356350"/>
            <a:ext cx="3312368" cy="365125"/>
          </a:xfrm>
        </p:spPr>
        <p:txBody>
          <a:bodyPr/>
          <a:lstStyle/>
          <a:p>
            <a:pPr algn="ctr"/>
            <a:r>
              <a:rPr lang="es-ES" sz="1400" b="1" dirty="0" smtClean="0"/>
              <a:t>Gestión de la información</a:t>
            </a:r>
            <a:endParaRPr lang="es-ES" sz="1400" b="1" dirty="0"/>
          </a:p>
        </p:txBody>
      </p:sp>
      <p:sp>
        <p:nvSpPr>
          <p:cNvPr id="9" name="Marcador de texto 8"/>
          <p:cNvSpPr>
            <a:spLocks noGrp="1"/>
          </p:cNvSpPr>
          <p:nvPr>
            <p:ph type="body" sz="half" idx="4294967295"/>
          </p:nvPr>
        </p:nvSpPr>
        <p:spPr>
          <a:xfrm>
            <a:off x="395537" y="4797424"/>
            <a:ext cx="8352928" cy="1223863"/>
          </a:xfrm>
          <a:prstGeom prst="rect">
            <a:avLst/>
          </a:prstGeom>
          <a:solidFill>
            <a:schemeClr val="bg1"/>
          </a:solidFill>
          <a:ln>
            <a:solidFill>
              <a:schemeClr val="bg1"/>
            </a:solidFill>
          </a:ln>
        </p:spPr>
        <p:style>
          <a:lnRef idx="1">
            <a:schemeClr val="dk1"/>
          </a:lnRef>
          <a:fillRef idx="2">
            <a:schemeClr val="dk1"/>
          </a:fillRef>
          <a:effectRef idx="1">
            <a:schemeClr val="dk1"/>
          </a:effectRef>
          <a:fontRef idx="minor">
            <a:schemeClr val="dk1"/>
          </a:fontRef>
        </p:style>
        <p:txBody>
          <a:bodyPr>
            <a:noAutofit/>
          </a:bodyPr>
          <a:lstStyle/>
          <a:p>
            <a:pPr algn="ctr">
              <a:buNone/>
            </a:pPr>
            <a:r>
              <a:rPr lang="es-ES" sz="2400" dirty="0">
                <a:latin typeface="Calibri" panose="020F0502020204030204" pitchFamily="34" charset="0"/>
              </a:rPr>
              <a:t>La explosión informativa que Internet y las TIC han favorecido, requiere nuevas habilidades de </a:t>
            </a:r>
            <a:r>
              <a:rPr lang="es-ES" sz="2400" b="1" dirty="0">
                <a:solidFill>
                  <a:srgbClr val="0070C0"/>
                </a:solidFill>
                <a:latin typeface="Calibri" panose="020F0502020204030204" pitchFamily="34" charset="0"/>
              </a:rPr>
              <a:t>acceso, evaluación y organización de la información </a:t>
            </a:r>
            <a:r>
              <a:rPr lang="es-ES" sz="2400" dirty="0">
                <a:latin typeface="Calibri" panose="020F0502020204030204" pitchFamily="34" charset="0"/>
              </a:rPr>
              <a:t>en entornos digitales</a:t>
            </a:r>
            <a:r>
              <a:rPr lang="es-ES" sz="2400" dirty="0" smtClean="0">
                <a:latin typeface="Calibri" panose="020F0502020204030204" pitchFamily="34" charset="0"/>
              </a:rPr>
              <a:t>.</a:t>
            </a:r>
            <a:endParaRPr lang="es-ES" sz="2400" dirty="0">
              <a:latin typeface="Calibri" panose="020F0502020204030204" pitchFamily="34" charset="0"/>
            </a:endParaRPr>
          </a:p>
        </p:txBody>
      </p:sp>
    </p:spTree>
    <p:extLst>
      <p:ext uri="{BB962C8B-B14F-4D97-AF65-F5344CB8AC3E}">
        <p14:creationId xmlns:p14="http://schemas.microsoft.com/office/powerpoint/2010/main" val="885810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igimark.gr/wp-content/uploads/2014/11/BI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1900213"/>
            <a:ext cx="4197473" cy="4197473"/>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p:cNvSpPr>
            <a:spLocks noGrp="1"/>
          </p:cNvSpPr>
          <p:nvPr>
            <p:ph type="title"/>
          </p:nvPr>
        </p:nvSpPr>
        <p:spPr/>
        <p:txBody>
          <a:bodyPr vert="horz" lIns="91440" tIns="45720" rIns="91440" bIns="45720" rtlCol="0" anchor="ctr">
            <a:noAutofit/>
          </a:bodyPr>
          <a:lstStyle/>
          <a:p>
            <a:pPr algn="ctr"/>
            <a:r>
              <a:rPr lang="es-ES" sz="4400" dirty="0" smtClean="0">
                <a:solidFill>
                  <a:srgbClr val="0070C0"/>
                </a:solidFill>
                <a:latin typeface="+mn-lt"/>
              </a:rPr>
              <a:t>Gestión de la información</a:t>
            </a:r>
            <a:endParaRPr lang="es-ES" sz="4400" dirty="0">
              <a:solidFill>
                <a:srgbClr val="0070C0"/>
              </a:solidFill>
              <a:latin typeface="+mn-lt"/>
            </a:endParaRPr>
          </a:p>
        </p:txBody>
      </p:sp>
      <p:sp>
        <p:nvSpPr>
          <p:cNvPr id="6" name="Marcador de texto 5"/>
          <p:cNvSpPr>
            <a:spLocks noGrp="1"/>
          </p:cNvSpPr>
          <p:nvPr>
            <p:ph idx="1"/>
          </p:nvPr>
        </p:nvSpPr>
        <p:spPr>
          <a:xfrm>
            <a:off x="457200" y="1600201"/>
            <a:ext cx="8229600" cy="3196952"/>
          </a:xfrm>
        </p:spPr>
        <p:txBody>
          <a:bodyPr/>
          <a:lstStyle/>
          <a:p>
            <a:pPr algn="ctr">
              <a:buNone/>
            </a:pPr>
            <a:r>
              <a:rPr lang="es-ES" dirty="0" smtClean="0"/>
              <a:t>Búsqueda de información</a:t>
            </a:r>
            <a:endParaRPr lang="es-ES" dirty="0"/>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5</a:t>
            </a:fld>
            <a:endParaRPr lang="es-ES" dirty="0"/>
          </a:p>
        </p:txBody>
      </p:sp>
      <p:sp>
        <p:nvSpPr>
          <p:cNvPr id="9" name="Marcador de pie de página 3"/>
          <p:cNvSpPr>
            <a:spLocks noGrp="1"/>
          </p:cNvSpPr>
          <p:nvPr>
            <p:ph type="ftr" sz="quarter" idx="11"/>
          </p:nvPr>
        </p:nvSpPr>
        <p:spPr>
          <a:xfrm>
            <a:off x="3509882" y="6356349"/>
            <a:ext cx="2124236" cy="365125"/>
          </a:xfrm>
        </p:spPr>
        <p:txBody>
          <a:bodyPr/>
          <a:lstStyle/>
          <a:p>
            <a:pPr algn="ctr"/>
            <a:r>
              <a:rPr lang="es-ES" sz="1400" b="1" dirty="0" smtClean="0"/>
              <a:t>Búsqueda de información</a:t>
            </a:r>
            <a:endParaRPr lang="es-ES" sz="1400" b="1" dirty="0"/>
          </a:p>
        </p:txBody>
      </p:sp>
    </p:spTree>
    <p:extLst>
      <p:ext uri="{BB962C8B-B14F-4D97-AF65-F5344CB8AC3E}">
        <p14:creationId xmlns:p14="http://schemas.microsoft.com/office/powerpoint/2010/main" val="1555570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6559" y="1358727"/>
            <a:ext cx="5190883" cy="3311708"/>
          </a:xfrm>
          <a:prstGeom prst="rect">
            <a:avLst/>
          </a:prstGeom>
        </p:spPr>
      </p:pic>
      <p:sp>
        <p:nvSpPr>
          <p:cNvPr id="2" name="Título 1"/>
          <p:cNvSpPr>
            <a:spLocks noGrp="1"/>
          </p:cNvSpPr>
          <p:nvPr>
            <p:ph type="title"/>
          </p:nvPr>
        </p:nvSpPr>
        <p:spPr/>
        <p:txBody>
          <a:bodyPr>
            <a:normAutofit/>
          </a:bodyPr>
          <a:lstStyle/>
          <a:p>
            <a:r>
              <a:rPr lang="es-ES" sz="4400" dirty="0" smtClean="0"/>
              <a:t>Búsqueda </a:t>
            </a:r>
            <a:r>
              <a:rPr lang="es-ES" sz="4400" dirty="0"/>
              <a:t>de Información </a:t>
            </a:r>
          </a:p>
        </p:txBody>
      </p:sp>
      <p:sp>
        <p:nvSpPr>
          <p:cNvPr id="9" name="Marcador de contenido 2"/>
          <p:cNvSpPr>
            <a:spLocks noGrp="1"/>
          </p:cNvSpPr>
          <p:nvPr>
            <p:ph idx="1"/>
          </p:nvPr>
        </p:nvSpPr>
        <p:spPr>
          <a:xfrm>
            <a:off x="457200" y="4696544"/>
            <a:ext cx="8229600" cy="1324744"/>
          </a:xfrm>
        </p:spPr>
        <p:txBody>
          <a:bodyPr>
            <a:noAutofit/>
          </a:bodyPr>
          <a:lstStyle/>
          <a:p>
            <a:pPr marL="0" indent="0" algn="ctr">
              <a:buNone/>
            </a:pPr>
            <a:r>
              <a:rPr lang="es-ES" sz="2800" dirty="0" smtClean="0">
                <a:solidFill>
                  <a:schemeClr val="tx1"/>
                </a:solidFill>
              </a:rPr>
              <a:t>Debemos aprender </a:t>
            </a:r>
            <a:r>
              <a:rPr lang="es-ES" sz="2800" dirty="0">
                <a:solidFill>
                  <a:schemeClr val="tx1"/>
                </a:solidFill>
              </a:rPr>
              <a:t>a </a:t>
            </a:r>
            <a:r>
              <a:rPr lang="es-ES" sz="2800" b="1" dirty="0" smtClean="0">
                <a:solidFill>
                  <a:srgbClr val="0070C0"/>
                </a:solidFill>
              </a:rPr>
              <a:t>buscar y extraer </a:t>
            </a:r>
            <a:r>
              <a:rPr lang="es-ES" sz="2800" b="1" dirty="0">
                <a:solidFill>
                  <a:srgbClr val="0070C0"/>
                </a:solidFill>
              </a:rPr>
              <a:t>información</a:t>
            </a:r>
            <a:r>
              <a:rPr lang="es-ES" sz="2800" dirty="0">
                <a:solidFill>
                  <a:schemeClr val="tx1"/>
                </a:solidFill>
              </a:rPr>
              <a:t> en </a:t>
            </a:r>
            <a:r>
              <a:rPr lang="es-ES" sz="2800" dirty="0" smtClean="0">
                <a:solidFill>
                  <a:schemeClr val="tx1"/>
                </a:solidFill>
              </a:rPr>
              <a:t>Internet </a:t>
            </a:r>
            <a:r>
              <a:rPr lang="es-ES" sz="2800" b="1" dirty="0">
                <a:solidFill>
                  <a:srgbClr val="0070C0"/>
                </a:solidFill>
              </a:rPr>
              <a:t>de forma </a:t>
            </a:r>
            <a:r>
              <a:rPr lang="es-ES" sz="2800" b="1" dirty="0" smtClean="0">
                <a:solidFill>
                  <a:srgbClr val="0070C0"/>
                </a:solidFill>
              </a:rPr>
              <a:t>efectiva</a:t>
            </a:r>
            <a:r>
              <a:rPr lang="es-ES" sz="2800" dirty="0" smtClean="0">
                <a:solidFill>
                  <a:schemeClr val="tx1"/>
                </a:solidFill>
              </a:rPr>
              <a:t>.</a:t>
            </a:r>
            <a:endParaRPr lang="es-ES" sz="2800" dirty="0">
              <a:solidFill>
                <a:srgbClr val="0070C0"/>
              </a:solidFill>
            </a:endParaRPr>
          </a:p>
        </p:txBody>
      </p:sp>
      <p:sp>
        <p:nvSpPr>
          <p:cNvPr id="8" name="Marcador de número de diapositiva 7"/>
          <p:cNvSpPr>
            <a:spLocks noGrp="1"/>
          </p:cNvSpPr>
          <p:nvPr>
            <p:ph type="sldNum" sz="quarter" idx="12"/>
          </p:nvPr>
        </p:nvSpPr>
        <p:spPr/>
        <p:txBody>
          <a:bodyPr/>
          <a:lstStyle/>
          <a:p>
            <a:fld id="{70ED536F-580B-41F4-B85A-D05C7DF0A5F5}" type="slidenum">
              <a:rPr lang="es-ES" smtClean="0"/>
              <a:pPr/>
              <a:t>6</a:t>
            </a:fld>
            <a:endParaRPr lang="es-ES" dirty="0"/>
          </a:p>
        </p:txBody>
      </p:sp>
      <p:sp>
        <p:nvSpPr>
          <p:cNvPr id="4" name="Marcador de pie de página 3"/>
          <p:cNvSpPr>
            <a:spLocks noGrp="1"/>
          </p:cNvSpPr>
          <p:nvPr>
            <p:ph type="ftr" sz="quarter" idx="11"/>
          </p:nvPr>
        </p:nvSpPr>
        <p:spPr>
          <a:xfrm>
            <a:off x="3509882" y="6356349"/>
            <a:ext cx="2124236" cy="365125"/>
          </a:xfrm>
        </p:spPr>
        <p:txBody>
          <a:bodyPr/>
          <a:lstStyle/>
          <a:p>
            <a:pPr algn="ctr"/>
            <a:r>
              <a:rPr lang="es-ES" b="1" dirty="0" smtClean="0"/>
              <a:t>Búsqueda de información</a:t>
            </a:r>
            <a:endParaRPr lang="es-ES" b="1" dirty="0"/>
          </a:p>
        </p:txBody>
      </p:sp>
    </p:spTree>
    <p:extLst>
      <p:ext uri="{BB962C8B-B14F-4D97-AF65-F5344CB8AC3E}">
        <p14:creationId xmlns:p14="http://schemas.microsoft.com/office/powerpoint/2010/main" val="798318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457200" y="188640"/>
            <a:ext cx="8229600" cy="1143000"/>
          </a:xfrm>
        </p:spPr>
        <p:txBody>
          <a:bodyPr>
            <a:noAutofit/>
          </a:bodyPr>
          <a:lstStyle/>
          <a:p>
            <a:r>
              <a:rPr lang="es-ES" sz="4400" dirty="0" smtClean="0"/>
              <a:t>Buscadores</a:t>
            </a:r>
            <a:endParaRPr lang="es-ES" sz="4400" dirty="0"/>
          </a:p>
        </p:txBody>
      </p:sp>
      <p:sp>
        <p:nvSpPr>
          <p:cNvPr id="7" name="Marcador de número de diapositiva 6"/>
          <p:cNvSpPr>
            <a:spLocks noGrp="1"/>
          </p:cNvSpPr>
          <p:nvPr>
            <p:ph type="sldNum" sz="quarter" idx="12"/>
          </p:nvPr>
        </p:nvSpPr>
        <p:spPr/>
        <p:txBody>
          <a:bodyPr/>
          <a:lstStyle/>
          <a:p>
            <a:fld id="{70ED536F-580B-41F4-B85A-D05C7DF0A5F5}" type="slidenum">
              <a:rPr lang="es-ES" smtClean="0"/>
              <a:pPr/>
              <a:t>7</a:t>
            </a:fld>
            <a:endParaRPr lang="es-ES" dirty="0"/>
          </a:p>
        </p:txBody>
      </p:sp>
      <p:sp>
        <p:nvSpPr>
          <p:cNvPr id="9" name="Marcador de pie de página 3"/>
          <p:cNvSpPr>
            <a:spLocks noGrp="1"/>
          </p:cNvSpPr>
          <p:nvPr>
            <p:ph type="ftr" sz="quarter" idx="11"/>
          </p:nvPr>
        </p:nvSpPr>
        <p:spPr>
          <a:xfrm>
            <a:off x="3509882" y="6356349"/>
            <a:ext cx="2124236" cy="365125"/>
          </a:xfrm>
        </p:spPr>
        <p:txBody>
          <a:bodyPr/>
          <a:lstStyle/>
          <a:p>
            <a:pPr algn="ctr"/>
            <a:r>
              <a:rPr lang="es-ES" b="1" dirty="0" smtClean="0"/>
              <a:t>Búsqueda de información </a:t>
            </a:r>
            <a:endParaRPr lang="es-ES" b="1" dirty="0"/>
          </a:p>
        </p:txBody>
      </p:sp>
      <p:pic>
        <p:nvPicPr>
          <p:cNvPr id="12" name="Imagen 11"/>
          <p:cNvPicPr>
            <a:picLocks noChangeAspect="1"/>
          </p:cNvPicPr>
          <p:nvPr/>
        </p:nvPicPr>
        <p:blipFill>
          <a:blip r:embed="rId3"/>
          <a:stretch>
            <a:fillRect/>
          </a:stretch>
        </p:blipFill>
        <p:spPr>
          <a:xfrm>
            <a:off x="20362" y="2617354"/>
            <a:ext cx="6084168" cy="3314441"/>
          </a:xfrm>
          <a:prstGeom prst="rect">
            <a:avLst/>
          </a:prstGeom>
        </p:spPr>
      </p:pic>
      <p:pic>
        <p:nvPicPr>
          <p:cNvPr id="18" name="Imagen 17"/>
          <p:cNvPicPr>
            <a:picLocks noChangeAspect="1"/>
          </p:cNvPicPr>
          <p:nvPr/>
        </p:nvPicPr>
        <p:blipFill>
          <a:blip r:embed="rId4"/>
          <a:stretch>
            <a:fillRect/>
          </a:stretch>
        </p:blipFill>
        <p:spPr>
          <a:xfrm>
            <a:off x="40961" y="1114119"/>
            <a:ext cx="4281849" cy="2242873"/>
          </a:xfrm>
          <a:prstGeom prst="rect">
            <a:avLst/>
          </a:prstGeom>
        </p:spPr>
      </p:pic>
      <p:sp>
        <p:nvSpPr>
          <p:cNvPr id="13" name="Rectángulo 12"/>
          <p:cNvSpPr/>
          <p:nvPr/>
        </p:nvSpPr>
        <p:spPr>
          <a:xfrm>
            <a:off x="4211960" y="3861048"/>
            <a:ext cx="1800200"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p:cNvSpPr/>
          <p:nvPr/>
        </p:nvSpPr>
        <p:spPr>
          <a:xfrm>
            <a:off x="5076056" y="5661248"/>
            <a:ext cx="1008112" cy="2901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Flecha derecha 23"/>
          <p:cNvSpPr/>
          <p:nvPr/>
        </p:nvSpPr>
        <p:spPr>
          <a:xfrm rot="10800000">
            <a:off x="6224137" y="5733256"/>
            <a:ext cx="504056" cy="1810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Flecha derecha 24"/>
          <p:cNvSpPr/>
          <p:nvPr/>
        </p:nvSpPr>
        <p:spPr>
          <a:xfrm rot="19252030">
            <a:off x="6148546" y="3662196"/>
            <a:ext cx="5760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6" name="Imagen 25"/>
          <p:cNvPicPr>
            <a:picLocks noChangeAspect="1"/>
          </p:cNvPicPr>
          <p:nvPr/>
        </p:nvPicPr>
        <p:blipFill>
          <a:blip r:embed="rId5"/>
          <a:stretch>
            <a:fillRect/>
          </a:stretch>
        </p:blipFill>
        <p:spPr>
          <a:xfrm>
            <a:off x="6876256" y="997020"/>
            <a:ext cx="1962150" cy="2628900"/>
          </a:xfrm>
          <a:prstGeom prst="rect">
            <a:avLst/>
          </a:prstGeom>
          <a:ln>
            <a:solidFill>
              <a:schemeClr val="accent1"/>
            </a:solidFill>
          </a:ln>
        </p:spPr>
      </p:pic>
    </p:spTree>
    <p:extLst>
      <p:ext uri="{BB962C8B-B14F-4D97-AF65-F5344CB8AC3E}">
        <p14:creationId xmlns:p14="http://schemas.microsoft.com/office/powerpoint/2010/main" val="1177382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76431" y="1844824"/>
            <a:ext cx="3791139" cy="4158748"/>
          </a:xfrm>
          <a:prstGeom prst="rect">
            <a:avLst/>
          </a:prstGeom>
          <a:ln>
            <a:noFill/>
          </a:ln>
          <a:effectLst>
            <a:outerShdw blurRad="292100" dist="139700" dir="2700000" algn="tl" rotWithShape="0">
              <a:srgbClr val="333333">
                <a:alpha val="65000"/>
              </a:srgbClr>
            </a:outerShdw>
          </a:effectLst>
        </p:spPr>
      </p:pic>
      <p:sp>
        <p:nvSpPr>
          <p:cNvPr id="8" name="Marcador de número de diapositiva 7"/>
          <p:cNvSpPr>
            <a:spLocks noGrp="1"/>
          </p:cNvSpPr>
          <p:nvPr>
            <p:ph type="sldNum" sz="quarter" idx="12"/>
          </p:nvPr>
        </p:nvSpPr>
        <p:spPr/>
        <p:txBody>
          <a:bodyPr/>
          <a:lstStyle/>
          <a:p>
            <a:fld id="{132FADFE-3B8F-471C-ABF0-DBC7717ECBBC}" type="slidenum">
              <a:rPr lang="es-ES" smtClean="0"/>
              <a:pPr/>
              <a:t>8</a:t>
            </a:fld>
            <a:endParaRPr lang="es-ES"/>
          </a:p>
        </p:txBody>
      </p:sp>
      <p:sp>
        <p:nvSpPr>
          <p:cNvPr id="4" name="Marcador de pie de página 3"/>
          <p:cNvSpPr>
            <a:spLocks noGrp="1"/>
          </p:cNvSpPr>
          <p:nvPr>
            <p:ph type="ftr" sz="quarter" idx="11"/>
          </p:nvPr>
        </p:nvSpPr>
        <p:spPr>
          <a:xfrm>
            <a:off x="2915816" y="6356350"/>
            <a:ext cx="3312368" cy="365125"/>
          </a:xfrm>
        </p:spPr>
        <p:txBody>
          <a:bodyPr/>
          <a:lstStyle/>
          <a:p>
            <a:pPr algn="ctr"/>
            <a:r>
              <a:rPr lang="es-ES" b="1" dirty="0" smtClean="0"/>
              <a:t>Reflexión sobre el uso de buscadores</a:t>
            </a:r>
            <a:endParaRPr lang="es-ES" b="1" dirty="0"/>
          </a:p>
        </p:txBody>
      </p:sp>
      <p:sp>
        <p:nvSpPr>
          <p:cNvPr id="5" name="Título 6"/>
          <p:cNvSpPr txBox="1">
            <a:spLocks/>
          </p:cNvSpPr>
          <p:nvPr/>
        </p:nvSpPr>
        <p:spPr>
          <a:xfrm>
            <a:off x="575556" y="404664"/>
            <a:ext cx="7992888" cy="1512168"/>
          </a:xfrm>
          <a:prstGeom prst="rect">
            <a:avLst/>
          </a:prstGeom>
          <a:solidFill>
            <a:schemeClr val="bg1"/>
          </a:solidFill>
          <a:ln>
            <a:solidFill>
              <a:schemeClr val="bg1"/>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dirty="0" smtClean="0">
                <a:solidFill>
                  <a:srgbClr val="0070C0"/>
                </a:solidFill>
                <a:latin typeface="Calibri" panose="020F0502020204030204" pitchFamily="34" charset="0"/>
              </a:rPr>
              <a:t>Y tú, ¿qué parámetros utilizas </a:t>
            </a:r>
          </a:p>
          <a:p>
            <a:r>
              <a:rPr lang="es-ES" dirty="0" smtClean="0">
                <a:solidFill>
                  <a:srgbClr val="0070C0"/>
                </a:solidFill>
                <a:latin typeface="Calibri" panose="020F0502020204030204" pitchFamily="34" charset="0"/>
              </a:rPr>
              <a:t>en tus búsquedas?</a:t>
            </a:r>
            <a:endParaRPr lang="es-ES" dirty="0">
              <a:solidFill>
                <a:srgbClr val="0070C0"/>
              </a:solidFill>
              <a:latin typeface="Calibri" panose="020F0502020204030204" pitchFamily="34" charset="0"/>
            </a:endParaRPr>
          </a:p>
        </p:txBody>
      </p:sp>
    </p:spTree>
    <p:extLst>
      <p:ext uri="{BB962C8B-B14F-4D97-AF65-F5344CB8AC3E}">
        <p14:creationId xmlns:p14="http://schemas.microsoft.com/office/powerpoint/2010/main" val="4162246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Título"/>
          <p:cNvSpPr>
            <a:spLocks noGrp="1"/>
          </p:cNvSpPr>
          <p:nvPr>
            <p:ph type="title"/>
          </p:nvPr>
        </p:nvSpPr>
        <p:spPr/>
        <p:txBody>
          <a:bodyPr>
            <a:noAutofit/>
          </a:bodyPr>
          <a:lstStyle/>
          <a:p>
            <a:r>
              <a:rPr lang="es-ES" sz="4400" dirty="0" smtClean="0"/>
              <a:t>Verificación de la información</a:t>
            </a:r>
            <a:endParaRPr lang="es-ES" sz="4400" dirty="0"/>
          </a:p>
        </p:txBody>
      </p:sp>
      <p:sp>
        <p:nvSpPr>
          <p:cNvPr id="10" name="Marcador de contenido 9"/>
          <p:cNvSpPr>
            <a:spLocks noGrp="1"/>
          </p:cNvSpPr>
          <p:nvPr>
            <p:ph idx="1"/>
          </p:nvPr>
        </p:nvSpPr>
        <p:spPr/>
        <p:txBody>
          <a:bodyPr anchor="b">
            <a:normAutofit/>
          </a:bodyPr>
          <a:lstStyle/>
          <a:p>
            <a:pPr marL="0" indent="0" algn="ctr">
              <a:spcBef>
                <a:spcPts val="500"/>
              </a:spcBef>
              <a:spcAft>
                <a:spcPts val="500"/>
              </a:spcAft>
              <a:buNone/>
            </a:pPr>
            <a:r>
              <a:rPr lang="es-ES" sz="4000" b="1" dirty="0">
                <a:solidFill>
                  <a:srgbClr val="0070C0"/>
                </a:solidFill>
                <a:ea typeface="Calibri" panose="020F0502020204030204" pitchFamily="34" charset="0"/>
                <a:cs typeface="Calibri" panose="020F0502020204030204" pitchFamily="34" charset="0"/>
              </a:rPr>
              <a:t>¡Ojo! </a:t>
            </a:r>
            <a:r>
              <a:rPr lang="es-ES" sz="2800" dirty="0">
                <a:solidFill>
                  <a:srgbClr val="000000"/>
                </a:solidFill>
                <a:ea typeface="Calibri" panose="020F0502020204030204" pitchFamily="34" charset="0"/>
                <a:cs typeface="Calibri" panose="020F0502020204030204" pitchFamily="34" charset="0"/>
              </a:rPr>
              <a:t>no toda la información publicada en Internet es siempre veraz, completa e imparcial. </a:t>
            </a:r>
            <a:endParaRPr lang="es-ES" sz="2800" dirty="0" smtClean="0">
              <a:solidFill>
                <a:srgbClr val="000000"/>
              </a:solidFill>
              <a:ea typeface="Calibri" panose="020F0502020204030204" pitchFamily="34" charset="0"/>
              <a:cs typeface="Calibri" panose="020F0502020204030204" pitchFamily="34" charset="0"/>
            </a:endParaRPr>
          </a:p>
          <a:p>
            <a:pPr marL="0" indent="0" algn="ctr">
              <a:spcBef>
                <a:spcPts val="500"/>
              </a:spcBef>
              <a:spcAft>
                <a:spcPts val="500"/>
              </a:spcAft>
              <a:buNone/>
            </a:pPr>
            <a:r>
              <a:rPr lang="es-ES" sz="3600" b="1" dirty="0" smtClean="0">
                <a:solidFill>
                  <a:srgbClr val="0070C0"/>
                </a:solidFill>
                <a:ea typeface="Calibri" panose="020F0502020204030204" pitchFamily="34" charset="0"/>
                <a:cs typeface="Calibri" panose="020F0502020204030204" pitchFamily="34" charset="0"/>
              </a:rPr>
              <a:t>¡Verifica SIEMPRE la información </a:t>
            </a:r>
          </a:p>
          <a:p>
            <a:pPr marL="0" indent="0" algn="ctr">
              <a:spcBef>
                <a:spcPts val="500"/>
              </a:spcBef>
              <a:spcAft>
                <a:spcPts val="500"/>
              </a:spcAft>
              <a:buNone/>
            </a:pPr>
            <a:r>
              <a:rPr lang="es-ES" sz="3600" b="1" dirty="0" smtClean="0">
                <a:solidFill>
                  <a:srgbClr val="0070C0"/>
                </a:solidFill>
                <a:ea typeface="Calibri" panose="020F0502020204030204" pitchFamily="34" charset="0"/>
                <a:cs typeface="Calibri" panose="020F0502020204030204" pitchFamily="34" charset="0"/>
              </a:rPr>
              <a:t>ANTES de creértela!</a:t>
            </a:r>
            <a:endParaRPr lang="es-ES" sz="3600" b="1" dirty="0">
              <a:solidFill>
                <a:srgbClr val="0070C0"/>
              </a:solidFill>
              <a:ea typeface="Calibri" panose="020F0502020204030204" pitchFamily="34" charset="0"/>
              <a:cs typeface="Calibri" panose="020F0502020204030204" pitchFamily="34" charset="0"/>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9</a:t>
            </a:fld>
            <a:endParaRPr lang="es-ES"/>
          </a:p>
        </p:txBody>
      </p:sp>
      <p:pic>
        <p:nvPicPr>
          <p:cNvPr id="7" name="Imagen 6" descr="Point d'exclamation - Wikimini, l'encyclopédie pour enfants"/>
          <p:cNvPicPr>
            <a:picLocks noChangeAspect="1"/>
          </p:cNvPicPr>
          <p:nvPr/>
        </p:nvPicPr>
        <p:blipFill>
          <a:blip r:embed="rId3" cstate="print"/>
          <a:stretch>
            <a:fillRect/>
          </a:stretch>
        </p:blipFill>
        <p:spPr>
          <a:xfrm flipH="1">
            <a:off x="3725897" y="1671833"/>
            <a:ext cx="1692206" cy="1716519"/>
          </a:xfrm>
          <a:prstGeom prst="ellipse">
            <a:avLst/>
          </a:prstGeom>
          <a:ln w="63500" cap="rnd">
            <a:solidFill>
              <a:schemeClr val="accent2">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Marcador de pie de página 3"/>
          <p:cNvSpPr txBox="1">
            <a:spLocks/>
          </p:cNvSpPr>
          <p:nvPr/>
        </p:nvSpPr>
        <p:spPr>
          <a:xfrm>
            <a:off x="2483768" y="6356350"/>
            <a:ext cx="4176464" cy="365125"/>
          </a:xfrm>
          <a:prstGeom prst="rect">
            <a:avLst/>
          </a:prstGeom>
        </p:spPr>
        <p:txBody>
          <a:bodyPr/>
          <a:lstStyle>
            <a:defPPr>
              <a:defRPr lang="es-ES"/>
            </a:defPPr>
            <a:lvl1pPr marL="0" algn="ctr"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b="1" dirty="0" smtClean="0"/>
              <a:t>Verificación de la información</a:t>
            </a:r>
            <a:endParaRPr lang="es-ES" b="1" dirty="0"/>
          </a:p>
        </p:txBody>
      </p:sp>
    </p:spTree>
    <p:extLst>
      <p:ext uri="{BB962C8B-B14F-4D97-AF65-F5344CB8AC3E}">
        <p14:creationId xmlns:p14="http://schemas.microsoft.com/office/powerpoint/2010/main" val="1213931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811</Words>
  <Application>Microsoft Office PowerPoint</Application>
  <PresentationFormat>Presentación en pantalla (4:3)</PresentationFormat>
  <Paragraphs>163</Paragraphs>
  <Slides>29</Slides>
  <Notes>28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29</vt:i4>
      </vt:variant>
    </vt:vector>
  </HeadingPairs>
  <TitlesOfParts>
    <vt:vector size="34" baseType="lpstr">
      <vt:lpstr>Arial</vt:lpstr>
      <vt:lpstr>Calibri</vt:lpstr>
      <vt:lpstr>Times New Roman</vt:lpstr>
      <vt:lpstr>Trebuchet MS</vt:lpstr>
      <vt:lpstr>Tema de Office</vt:lpstr>
      <vt:lpstr>Gestión de la información y acceso a contenidos apropiados</vt:lpstr>
      <vt:lpstr>Objetivos</vt:lpstr>
      <vt:lpstr>Presentación de PowerPoint</vt:lpstr>
      <vt:lpstr>Gestión de la información </vt:lpstr>
      <vt:lpstr>Gestión de la información</vt:lpstr>
      <vt:lpstr>Búsqueda de Información </vt:lpstr>
      <vt:lpstr>Buscadores</vt:lpstr>
      <vt:lpstr>Presentación de PowerPoint</vt:lpstr>
      <vt:lpstr>Verificación de la información</vt:lpstr>
      <vt:lpstr>Bulos, mitos y fraudes</vt:lpstr>
      <vt:lpstr>Mentiras en la red</vt:lpstr>
      <vt:lpstr>Mentiras en la red</vt:lpstr>
      <vt:lpstr>Mentiras en la red</vt:lpstr>
      <vt:lpstr>Propiedad intelectual</vt:lpstr>
      <vt:lpstr>Propiedad intelectual</vt:lpstr>
      <vt:lpstr>Licencias creativas</vt:lpstr>
      <vt:lpstr>Ejemplo. Búsqueda de imágenes de uso libre</vt:lpstr>
      <vt:lpstr>Gestión de la información</vt:lpstr>
      <vt:lpstr>Riesgos de una mala gestión  de la información</vt:lpstr>
      <vt:lpstr>Copias de seguridad</vt:lpstr>
      <vt:lpstr>Gestión y almacenamiento en la nube</vt:lpstr>
      <vt:lpstr>Gestión y almacenamiento en la nube</vt:lpstr>
      <vt:lpstr>Acceso a contenido apropiado</vt:lpstr>
      <vt:lpstr>Riesgos de acceso a contenidos inapropiados</vt:lpstr>
      <vt:lpstr>Estrategias, pautas y recomendaciones para menores y jóvenes en su prevención </vt:lpstr>
      <vt:lpstr>¿Qué debes hacer ante un incidente?</vt:lpstr>
      <vt:lpstr>Dónde localizar más información</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2016-08-30T13:16:57Z</dcterms:created>
  <dcterms:modified xsi:type="dcterms:W3CDTF">2018-06-14T12:03:53Z</dcterms:modified>
</cp:coreProperties>
</file>