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3">
  <p:sldMasterIdLst>
    <p:sldMasterId id="2147483648" r:id="rId1"/>
  </p:sldMasterIdLst>
  <p:notesMasterIdLst>
    <p:notesMasterId r:id="rId34"/>
  </p:notesMasterIdLst>
  <p:handoutMasterIdLst>
    <p:handoutMasterId r:id="rId35"/>
  </p:handoutMasterIdLst>
  <p:sldIdLst>
    <p:sldId id="259" r:id="rId2"/>
    <p:sldId id="272" r:id="rId3"/>
    <p:sldId id="381" r:id="rId4"/>
    <p:sldId id="379" r:id="rId5"/>
    <p:sldId id="385" r:id="rId6"/>
    <p:sldId id="380" r:id="rId7"/>
    <p:sldId id="344" r:id="rId8"/>
    <p:sldId id="382" r:id="rId9"/>
    <p:sldId id="383" r:id="rId10"/>
    <p:sldId id="384" r:id="rId11"/>
    <p:sldId id="387" r:id="rId12"/>
    <p:sldId id="388" r:id="rId13"/>
    <p:sldId id="377" r:id="rId14"/>
    <p:sldId id="389" r:id="rId15"/>
    <p:sldId id="358" r:id="rId16"/>
    <p:sldId id="359" r:id="rId17"/>
    <p:sldId id="360" r:id="rId18"/>
    <p:sldId id="357" r:id="rId19"/>
    <p:sldId id="361" r:id="rId20"/>
    <p:sldId id="367" r:id="rId21"/>
    <p:sldId id="396" r:id="rId22"/>
    <p:sldId id="369" r:id="rId23"/>
    <p:sldId id="370" r:id="rId24"/>
    <p:sldId id="371" r:id="rId25"/>
    <p:sldId id="393" r:id="rId26"/>
    <p:sldId id="394" r:id="rId27"/>
    <p:sldId id="395" r:id="rId28"/>
    <p:sldId id="355" r:id="rId29"/>
    <p:sldId id="390" r:id="rId30"/>
    <p:sldId id="398" r:id="rId31"/>
    <p:sldId id="311" r:id="rId32"/>
    <p:sldId id="397" r:id="rId3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4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FFFF"/>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2" autoAdjust="0"/>
    <p:restoredTop sz="96187" autoAdjust="0"/>
  </p:normalViewPr>
  <p:slideViewPr>
    <p:cSldViewPr>
      <p:cViewPr varScale="1">
        <p:scale>
          <a:sx n="112" d="100"/>
          <a:sy n="112" d="100"/>
        </p:scale>
        <p:origin x="1350" y="10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notesViewPr>
    <p:cSldViewPr>
      <p:cViewPr varScale="1">
        <p:scale>
          <a:sx n="47" d="100"/>
          <a:sy n="47" d="100"/>
        </p:scale>
        <p:origin x="-2694"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94DF2-61EB-4B37-86EB-379743D6E867}" type="doc">
      <dgm:prSet loTypeId="urn:microsoft.com/office/officeart/2005/8/layout/StepDownProcess" loCatId="process" qsTypeId="urn:microsoft.com/office/officeart/2005/8/quickstyle/simple2" qsCatId="simple" csTypeId="urn:microsoft.com/office/officeart/2005/8/colors/colorful1#1" csCatId="colorful" phldr="1"/>
      <dgm:spPr/>
      <dgm:t>
        <a:bodyPr/>
        <a:lstStyle/>
        <a:p>
          <a:endParaRPr lang="es-ES"/>
        </a:p>
      </dgm:t>
    </dgm:pt>
    <dgm:pt modelId="{8F825F30-1F33-4B2D-9194-655DDF7BBAEC}">
      <dgm:prSet phldrT="[Texto]"/>
      <dgm:spPr/>
      <dgm:t>
        <a:bodyPr/>
        <a:lstStyle/>
        <a:p>
          <a:r>
            <a:rPr lang="es-ES"/>
            <a:t>Acoso</a:t>
          </a:r>
        </a:p>
      </dgm:t>
      <dgm:extLst/>
    </dgm:pt>
    <dgm:pt modelId="{74689D9A-4807-4211-B6D9-7A222D965DD5}" type="parTrans" cxnId="{7CF11607-298B-4A11-A94D-CDF4606BE392}">
      <dgm:prSet/>
      <dgm:spPr/>
      <dgm:t>
        <a:bodyPr/>
        <a:lstStyle/>
        <a:p>
          <a:endParaRPr lang="es-ES"/>
        </a:p>
      </dgm:t>
    </dgm:pt>
    <dgm:pt modelId="{108608B8-5455-431E-AAC2-5C783861AE93}" type="sibTrans" cxnId="{7CF11607-298B-4A11-A94D-CDF4606BE392}">
      <dgm:prSet/>
      <dgm:spPr/>
      <dgm:t>
        <a:bodyPr/>
        <a:lstStyle/>
        <a:p>
          <a:endParaRPr lang="es-ES"/>
        </a:p>
      </dgm:t>
    </dgm:pt>
    <dgm:pt modelId="{46894C2D-3DBF-4FFA-9F7C-C7D5E4DA987E}">
      <dgm:prSet phldrT="[Texto]" custT="1"/>
      <dgm:spPr/>
      <dgm:t>
        <a:bodyPr/>
        <a:lstStyle/>
        <a:p>
          <a:pPr algn="just"/>
          <a:r>
            <a:rPr lang="es-ES" sz="1800" dirty="0" smtClean="0"/>
            <a:t>Acción de </a:t>
          </a:r>
          <a:r>
            <a:rPr lang="es-ES" sz="1800" b="1" dirty="0" smtClean="0"/>
            <a:t>hostigar</a:t>
          </a:r>
          <a:r>
            <a:rPr lang="es-ES" sz="1800" dirty="0" smtClean="0"/>
            <a:t>, </a:t>
          </a:r>
          <a:r>
            <a:rPr lang="es-ES" sz="1800" b="1" dirty="0" smtClean="0"/>
            <a:t>perseguir</a:t>
          </a:r>
          <a:r>
            <a:rPr lang="es-ES" sz="1800" dirty="0" smtClean="0"/>
            <a:t> o </a:t>
          </a:r>
          <a:r>
            <a:rPr lang="es-ES" sz="1800" b="1" dirty="0" smtClean="0"/>
            <a:t>molestar</a:t>
          </a:r>
          <a:r>
            <a:rPr lang="es-ES" sz="1800" dirty="0" smtClean="0"/>
            <a:t> a otra persona, generando incomodidad o disconformidad en ella</a:t>
          </a:r>
          <a:endParaRPr lang="es-ES" sz="1800" dirty="0"/>
        </a:p>
      </dgm:t>
    </dgm:pt>
    <dgm:pt modelId="{C11036B2-EC99-44CA-A430-68256F3986F3}" type="parTrans" cxnId="{9CB6B4F9-6D44-4C43-A83A-E9C52AC5CA04}">
      <dgm:prSet/>
      <dgm:spPr/>
      <dgm:t>
        <a:bodyPr/>
        <a:lstStyle/>
        <a:p>
          <a:endParaRPr lang="es-ES"/>
        </a:p>
      </dgm:t>
    </dgm:pt>
    <dgm:pt modelId="{6A0A95E6-A4C7-4E1C-A1E9-3F5EBAA65A6A}" type="sibTrans" cxnId="{9CB6B4F9-6D44-4C43-A83A-E9C52AC5CA04}">
      <dgm:prSet/>
      <dgm:spPr/>
      <dgm:t>
        <a:bodyPr/>
        <a:lstStyle/>
        <a:p>
          <a:endParaRPr lang="es-ES"/>
        </a:p>
      </dgm:t>
    </dgm:pt>
    <dgm:pt modelId="{B628E9FB-01DC-4271-838F-712C84206B15}">
      <dgm:prSet phldrT="[Texto]"/>
      <dgm:spPr/>
      <dgm:t>
        <a:bodyPr/>
        <a:lstStyle/>
        <a:p>
          <a:r>
            <a:rPr lang="es-ES"/>
            <a:t>Ciberacoso</a:t>
          </a:r>
        </a:p>
      </dgm:t>
    </dgm:pt>
    <dgm:pt modelId="{381A00D1-2C79-4F7C-83B4-DC07A07494DC}" type="parTrans" cxnId="{25F15254-634A-4B3F-87A2-963E14BD6008}">
      <dgm:prSet/>
      <dgm:spPr/>
      <dgm:t>
        <a:bodyPr/>
        <a:lstStyle/>
        <a:p>
          <a:endParaRPr lang="es-ES"/>
        </a:p>
      </dgm:t>
    </dgm:pt>
    <dgm:pt modelId="{106C1029-BD52-415D-BACE-A3B3553BDC4F}" type="sibTrans" cxnId="{25F15254-634A-4B3F-87A2-963E14BD6008}">
      <dgm:prSet/>
      <dgm:spPr/>
      <dgm:t>
        <a:bodyPr/>
        <a:lstStyle/>
        <a:p>
          <a:endParaRPr lang="es-ES"/>
        </a:p>
      </dgm:t>
    </dgm:pt>
    <dgm:pt modelId="{7CF7F764-E86A-4365-B5D2-2D1883FCF39F}">
      <dgm:prSet phldrT="[Texto]" custT="1"/>
      <dgm:spPr/>
      <dgm:t>
        <a:bodyPr/>
        <a:lstStyle/>
        <a:p>
          <a:pPr algn="just"/>
          <a:r>
            <a:rPr lang="es-ES" sz="1800" dirty="0" smtClean="0"/>
            <a:t>Acción de acosar a otra persona mediante el </a:t>
          </a:r>
          <a:r>
            <a:rPr lang="es-ES" sz="1800" b="1" dirty="0" smtClean="0"/>
            <a:t>uso de medios digitales</a:t>
          </a:r>
          <a:endParaRPr lang="es-ES" sz="1800" dirty="0"/>
        </a:p>
      </dgm:t>
    </dgm:pt>
    <dgm:pt modelId="{7745693C-191F-47D8-9117-BE1FE8F64357}" type="parTrans" cxnId="{197ED044-E3AF-432E-9F8C-3ED6D4D81388}">
      <dgm:prSet/>
      <dgm:spPr/>
      <dgm:t>
        <a:bodyPr/>
        <a:lstStyle/>
        <a:p>
          <a:endParaRPr lang="es-ES"/>
        </a:p>
      </dgm:t>
    </dgm:pt>
    <dgm:pt modelId="{5DADCA2C-E826-4259-A1BF-0E62B5E294F3}" type="sibTrans" cxnId="{197ED044-E3AF-432E-9F8C-3ED6D4D81388}">
      <dgm:prSet/>
      <dgm:spPr/>
      <dgm:t>
        <a:bodyPr/>
        <a:lstStyle/>
        <a:p>
          <a:endParaRPr lang="es-ES"/>
        </a:p>
      </dgm:t>
    </dgm:pt>
    <dgm:pt modelId="{58D5BB45-B788-4F1B-AD70-BB864AA76A28}">
      <dgm:prSet phldrT="[Texto]"/>
      <dgm:spPr/>
      <dgm:t>
        <a:bodyPr/>
        <a:lstStyle/>
        <a:p>
          <a:r>
            <a:rPr lang="es-ES" dirty="0" smtClean="0"/>
            <a:t>Ciberbullying. Ciberacoso escolar</a:t>
          </a:r>
          <a:endParaRPr lang="es-ES" dirty="0"/>
        </a:p>
      </dgm:t>
    </dgm:pt>
    <dgm:pt modelId="{0CEBFC61-C551-489B-AC8A-2BCB30AEA80D}" type="parTrans" cxnId="{E02B4D5B-580B-41DD-B2BD-B911481521CE}">
      <dgm:prSet/>
      <dgm:spPr/>
      <dgm:t>
        <a:bodyPr/>
        <a:lstStyle/>
        <a:p>
          <a:endParaRPr lang="es-ES"/>
        </a:p>
      </dgm:t>
    </dgm:pt>
    <dgm:pt modelId="{09102C0F-1991-4222-8EF4-28C45CAEED06}" type="sibTrans" cxnId="{E02B4D5B-580B-41DD-B2BD-B911481521CE}">
      <dgm:prSet/>
      <dgm:spPr/>
      <dgm:t>
        <a:bodyPr/>
        <a:lstStyle/>
        <a:p>
          <a:endParaRPr lang="es-ES"/>
        </a:p>
      </dgm:t>
    </dgm:pt>
    <dgm:pt modelId="{B7F45FEC-7C45-4939-81B5-D15442E64882}">
      <dgm:prSet phldrT="[Texto]" custT="1"/>
      <dgm:spPr/>
      <dgm:t>
        <a:bodyPr/>
        <a:lstStyle/>
        <a:p>
          <a:pPr algn="just"/>
          <a:r>
            <a:rPr lang="es-ES" sz="1800" b="0" dirty="0" smtClean="0"/>
            <a:t>Daño intencional y repetido infligido por parte de un menor o </a:t>
          </a:r>
          <a:r>
            <a:rPr lang="es-ES" sz="1800" b="1" dirty="0" smtClean="0"/>
            <a:t>grupo de menores hacía otro menor</a:t>
          </a:r>
          <a:r>
            <a:rPr lang="es-ES" sz="1800" b="0" dirty="0" smtClean="0"/>
            <a:t> usando </a:t>
          </a:r>
          <a:r>
            <a:rPr lang="es-ES" sz="1800" b="1" dirty="0" smtClean="0"/>
            <a:t>medios digitales</a:t>
          </a:r>
          <a:r>
            <a:rPr lang="es-ES" sz="1800" b="0" dirty="0" smtClean="0"/>
            <a:t> </a:t>
          </a:r>
          <a:endParaRPr lang="es-ES" sz="1800" b="0" dirty="0"/>
        </a:p>
      </dgm:t>
    </dgm:pt>
    <dgm:pt modelId="{C6AC537E-1F56-454A-B9FD-32708F170B14}" type="parTrans" cxnId="{EA71E553-E229-43B6-A427-BA90E8054AC5}">
      <dgm:prSet/>
      <dgm:spPr/>
      <dgm:t>
        <a:bodyPr/>
        <a:lstStyle/>
        <a:p>
          <a:endParaRPr lang="es-ES"/>
        </a:p>
      </dgm:t>
    </dgm:pt>
    <dgm:pt modelId="{6F8D275E-C750-490E-9095-871ADA631A2A}" type="sibTrans" cxnId="{EA71E553-E229-43B6-A427-BA90E8054AC5}">
      <dgm:prSet/>
      <dgm:spPr/>
      <dgm:t>
        <a:bodyPr/>
        <a:lstStyle/>
        <a:p>
          <a:endParaRPr lang="es-ES"/>
        </a:p>
      </dgm:t>
    </dgm:pt>
    <dgm:pt modelId="{D0876914-543F-4635-8BB3-D9484504D912}" type="pres">
      <dgm:prSet presAssocID="{4EB94DF2-61EB-4B37-86EB-379743D6E867}" presName="rootnode" presStyleCnt="0">
        <dgm:presLayoutVars>
          <dgm:chMax/>
          <dgm:chPref/>
          <dgm:dir/>
          <dgm:animLvl val="lvl"/>
        </dgm:presLayoutVars>
      </dgm:prSet>
      <dgm:spPr/>
      <dgm:t>
        <a:bodyPr/>
        <a:lstStyle/>
        <a:p>
          <a:endParaRPr lang="es-ES"/>
        </a:p>
      </dgm:t>
    </dgm:pt>
    <dgm:pt modelId="{AFFAC4FC-92A2-44A6-ABA9-AA10AB15F99A}" type="pres">
      <dgm:prSet presAssocID="{8F825F30-1F33-4B2D-9194-655DDF7BBAEC}" presName="composite" presStyleCnt="0"/>
      <dgm:spPr/>
      <dgm:t>
        <a:bodyPr/>
        <a:lstStyle/>
        <a:p>
          <a:endParaRPr lang="es-ES"/>
        </a:p>
      </dgm:t>
    </dgm:pt>
    <dgm:pt modelId="{671E8B07-AB42-4CD4-B699-92A4DF1199D2}" type="pres">
      <dgm:prSet presAssocID="{8F825F30-1F33-4B2D-9194-655DDF7BBAEC}" presName="bentUpArrow1" presStyleLbl="alignImgPlace1" presStyleIdx="0" presStyleCnt="2" custLinFactNeighborX="-35599" custLinFactNeighborY="-12099"/>
      <dgm:spPr/>
      <dgm:t>
        <a:bodyPr/>
        <a:lstStyle/>
        <a:p>
          <a:endParaRPr lang="es-ES"/>
        </a:p>
      </dgm:t>
    </dgm:pt>
    <dgm:pt modelId="{86A2939B-D6D5-4936-AFCE-8A2EEE7CCCA7}" type="pres">
      <dgm:prSet presAssocID="{8F825F30-1F33-4B2D-9194-655DDF7BBAEC}" presName="ParentText" presStyleLbl="node1" presStyleIdx="0" presStyleCnt="3" custScaleX="133395" custScaleY="119289" custLinFactNeighborX="-45040" custLinFactNeighborY="-23900">
        <dgm:presLayoutVars>
          <dgm:chMax val="1"/>
          <dgm:chPref val="1"/>
          <dgm:bulletEnabled val="1"/>
        </dgm:presLayoutVars>
      </dgm:prSet>
      <dgm:spPr/>
      <dgm:t>
        <a:bodyPr/>
        <a:lstStyle/>
        <a:p>
          <a:endParaRPr lang="es-ES"/>
        </a:p>
      </dgm:t>
    </dgm:pt>
    <dgm:pt modelId="{FBD0E144-AB6D-4A5D-86B2-92388DA9B251}" type="pres">
      <dgm:prSet presAssocID="{8F825F30-1F33-4B2D-9194-655DDF7BBAEC}" presName="ChildText" presStyleLbl="revTx" presStyleIdx="0" presStyleCnt="3" custScaleX="547029" custLinFactX="100000" custLinFactNeighborX="129856" custLinFactNeighborY="-31523">
        <dgm:presLayoutVars>
          <dgm:chMax val="0"/>
          <dgm:chPref val="0"/>
          <dgm:bulletEnabled val="1"/>
        </dgm:presLayoutVars>
      </dgm:prSet>
      <dgm:spPr/>
      <dgm:t>
        <a:bodyPr/>
        <a:lstStyle/>
        <a:p>
          <a:endParaRPr lang="es-ES"/>
        </a:p>
      </dgm:t>
    </dgm:pt>
    <dgm:pt modelId="{5BE2D47F-1194-42BD-A7DF-90089097B5AC}" type="pres">
      <dgm:prSet presAssocID="{108608B8-5455-431E-AAC2-5C783861AE93}" presName="sibTrans" presStyleCnt="0"/>
      <dgm:spPr/>
      <dgm:t>
        <a:bodyPr/>
        <a:lstStyle/>
        <a:p>
          <a:endParaRPr lang="es-ES"/>
        </a:p>
      </dgm:t>
    </dgm:pt>
    <dgm:pt modelId="{78EEB233-4A7F-4AB3-9E46-732E0EA9D2A8}" type="pres">
      <dgm:prSet presAssocID="{B628E9FB-01DC-4271-838F-712C84206B15}" presName="composite" presStyleCnt="0"/>
      <dgm:spPr/>
      <dgm:t>
        <a:bodyPr/>
        <a:lstStyle/>
        <a:p>
          <a:endParaRPr lang="es-ES"/>
        </a:p>
      </dgm:t>
    </dgm:pt>
    <dgm:pt modelId="{409247B5-8358-4627-B142-F27B65C3F1FC}" type="pres">
      <dgm:prSet presAssocID="{B628E9FB-01DC-4271-838F-712C84206B15}" presName="bentUpArrow1" presStyleLbl="alignImgPlace1" presStyleIdx="1" presStyleCnt="2" custLinFactX="-13508" custLinFactNeighborX="-100000" custLinFactNeighborY="20490"/>
      <dgm:spPr/>
      <dgm:t>
        <a:bodyPr/>
        <a:lstStyle/>
        <a:p>
          <a:endParaRPr lang="es-ES"/>
        </a:p>
      </dgm:t>
    </dgm:pt>
    <dgm:pt modelId="{EAC30147-F477-4372-9FAF-F4A933B69013}" type="pres">
      <dgm:prSet presAssocID="{B628E9FB-01DC-4271-838F-712C84206B15}" presName="ParentText" presStyleLbl="node1" presStyleIdx="1" presStyleCnt="3" custScaleX="133395" custScaleY="119289" custLinFactNeighborX="-60763" custLinFactNeighborY="-13848">
        <dgm:presLayoutVars>
          <dgm:chMax val="1"/>
          <dgm:chPref val="1"/>
          <dgm:bulletEnabled val="1"/>
        </dgm:presLayoutVars>
      </dgm:prSet>
      <dgm:spPr/>
      <dgm:t>
        <a:bodyPr/>
        <a:lstStyle/>
        <a:p>
          <a:endParaRPr lang="es-ES"/>
        </a:p>
      </dgm:t>
    </dgm:pt>
    <dgm:pt modelId="{B58DF3CA-019C-4D04-A7F0-EA0839F2BF74}" type="pres">
      <dgm:prSet presAssocID="{B628E9FB-01DC-4271-838F-712C84206B15}" presName="ChildText" presStyleLbl="revTx" presStyleIdx="1" presStyleCnt="3" custScaleX="408354" custLinFactX="36705" custLinFactNeighborX="100000" custLinFactNeighborY="-28933">
        <dgm:presLayoutVars>
          <dgm:chMax val="0"/>
          <dgm:chPref val="0"/>
          <dgm:bulletEnabled val="1"/>
        </dgm:presLayoutVars>
      </dgm:prSet>
      <dgm:spPr/>
      <dgm:t>
        <a:bodyPr/>
        <a:lstStyle/>
        <a:p>
          <a:endParaRPr lang="es-ES"/>
        </a:p>
      </dgm:t>
    </dgm:pt>
    <dgm:pt modelId="{A214D687-3F8C-43D0-A7AE-49BC9B35EC36}" type="pres">
      <dgm:prSet presAssocID="{106C1029-BD52-415D-BACE-A3B3553BDC4F}" presName="sibTrans" presStyleCnt="0"/>
      <dgm:spPr/>
      <dgm:t>
        <a:bodyPr/>
        <a:lstStyle/>
        <a:p>
          <a:endParaRPr lang="es-ES"/>
        </a:p>
      </dgm:t>
    </dgm:pt>
    <dgm:pt modelId="{D66BCCEF-39AE-4E3D-A75D-467256CFD500}" type="pres">
      <dgm:prSet presAssocID="{58D5BB45-B788-4F1B-AD70-BB864AA76A28}" presName="composite" presStyleCnt="0"/>
      <dgm:spPr/>
      <dgm:t>
        <a:bodyPr/>
        <a:lstStyle/>
        <a:p>
          <a:endParaRPr lang="es-ES"/>
        </a:p>
      </dgm:t>
    </dgm:pt>
    <dgm:pt modelId="{629A05E3-05D7-4649-9B98-8E8951663E81}" type="pres">
      <dgm:prSet presAssocID="{58D5BB45-B788-4F1B-AD70-BB864AA76A28}" presName="ParentText" presStyleLbl="node1" presStyleIdx="2" presStyleCnt="3" custScaleX="133395" custScaleY="119289" custLinFactX="-73453" custLinFactNeighborX="-100000" custLinFactNeighborY="-1030">
        <dgm:presLayoutVars>
          <dgm:chMax val="1"/>
          <dgm:chPref val="1"/>
          <dgm:bulletEnabled val="1"/>
        </dgm:presLayoutVars>
      </dgm:prSet>
      <dgm:spPr/>
      <dgm:t>
        <a:bodyPr/>
        <a:lstStyle/>
        <a:p>
          <a:endParaRPr lang="es-ES"/>
        </a:p>
      </dgm:t>
    </dgm:pt>
    <dgm:pt modelId="{441D8E31-BB01-4173-BCA0-4B4671C1F8DB}" type="pres">
      <dgm:prSet presAssocID="{58D5BB45-B788-4F1B-AD70-BB864AA76A28}" presName="FinalChildText" presStyleLbl="revTx" presStyleIdx="2" presStyleCnt="3" custScaleX="442832" custScaleY="162403" custLinFactNeighborX="-35019" custLinFactNeighborY="7236">
        <dgm:presLayoutVars>
          <dgm:chMax val="0"/>
          <dgm:chPref val="0"/>
          <dgm:bulletEnabled val="1"/>
        </dgm:presLayoutVars>
      </dgm:prSet>
      <dgm:spPr/>
      <dgm:t>
        <a:bodyPr/>
        <a:lstStyle/>
        <a:p>
          <a:endParaRPr lang="es-ES"/>
        </a:p>
      </dgm:t>
    </dgm:pt>
  </dgm:ptLst>
  <dgm:cxnLst>
    <dgm:cxn modelId="{25F15254-634A-4B3F-87A2-963E14BD6008}" srcId="{4EB94DF2-61EB-4B37-86EB-379743D6E867}" destId="{B628E9FB-01DC-4271-838F-712C84206B15}" srcOrd="1" destOrd="0" parTransId="{381A00D1-2C79-4F7C-83B4-DC07A07494DC}" sibTransId="{106C1029-BD52-415D-BACE-A3B3553BDC4F}"/>
    <dgm:cxn modelId="{0CBA50EC-AC39-4826-B20F-743BCAB4BCEB}" type="presOf" srcId="{7CF7F764-E86A-4365-B5D2-2D1883FCF39F}" destId="{B58DF3CA-019C-4D04-A7F0-EA0839F2BF74}" srcOrd="0" destOrd="0" presId="urn:microsoft.com/office/officeart/2005/8/layout/StepDownProcess"/>
    <dgm:cxn modelId="{4D10A09B-B12E-48AF-9CAB-4338B9DC82DF}" type="presOf" srcId="{B628E9FB-01DC-4271-838F-712C84206B15}" destId="{EAC30147-F477-4372-9FAF-F4A933B69013}" srcOrd="0" destOrd="0" presId="urn:microsoft.com/office/officeart/2005/8/layout/StepDownProcess"/>
    <dgm:cxn modelId="{7CF11607-298B-4A11-A94D-CDF4606BE392}" srcId="{4EB94DF2-61EB-4B37-86EB-379743D6E867}" destId="{8F825F30-1F33-4B2D-9194-655DDF7BBAEC}" srcOrd="0" destOrd="0" parTransId="{74689D9A-4807-4211-B6D9-7A222D965DD5}" sibTransId="{108608B8-5455-431E-AAC2-5C783861AE93}"/>
    <dgm:cxn modelId="{A8D42A6E-6E3F-4BA6-9F72-AC2F1C0B6271}" type="presOf" srcId="{B7F45FEC-7C45-4939-81B5-D15442E64882}" destId="{441D8E31-BB01-4173-BCA0-4B4671C1F8DB}" srcOrd="0" destOrd="0" presId="urn:microsoft.com/office/officeart/2005/8/layout/StepDownProcess"/>
    <dgm:cxn modelId="{E02B4D5B-580B-41DD-B2BD-B911481521CE}" srcId="{4EB94DF2-61EB-4B37-86EB-379743D6E867}" destId="{58D5BB45-B788-4F1B-AD70-BB864AA76A28}" srcOrd="2" destOrd="0" parTransId="{0CEBFC61-C551-489B-AC8A-2BCB30AEA80D}" sibTransId="{09102C0F-1991-4222-8EF4-28C45CAEED06}"/>
    <dgm:cxn modelId="{A15852AD-BEB9-42B2-A45E-78C1C2394BEA}" type="presOf" srcId="{4EB94DF2-61EB-4B37-86EB-379743D6E867}" destId="{D0876914-543F-4635-8BB3-D9484504D912}" srcOrd="0" destOrd="0" presId="urn:microsoft.com/office/officeart/2005/8/layout/StepDownProcess"/>
    <dgm:cxn modelId="{E7359222-945D-4ECE-A778-806E8C8D0249}" type="presOf" srcId="{8F825F30-1F33-4B2D-9194-655DDF7BBAEC}" destId="{86A2939B-D6D5-4936-AFCE-8A2EEE7CCCA7}" srcOrd="0" destOrd="0" presId="urn:microsoft.com/office/officeart/2005/8/layout/StepDownProcess"/>
    <dgm:cxn modelId="{9CB6B4F9-6D44-4C43-A83A-E9C52AC5CA04}" srcId="{8F825F30-1F33-4B2D-9194-655DDF7BBAEC}" destId="{46894C2D-3DBF-4FFA-9F7C-C7D5E4DA987E}" srcOrd="0" destOrd="0" parTransId="{C11036B2-EC99-44CA-A430-68256F3986F3}" sibTransId="{6A0A95E6-A4C7-4E1C-A1E9-3F5EBAA65A6A}"/>
    <dgm:cxn modelId="{ECA7B3CB-BD62-4508-9DA4-2EBA8FF954C2}" type="presOf" srcId="{58D5BB45-B788-4F1B-AD70-BB864AA76A28}" destId="{629A05E3-05D7-4649-9B98-8E8951663E81}" srcOrd="0" destOrd="0" presId="urn:microsoft.com/office/officeart/2005/8/layout/StepDownProcess"/>
    <dgm:cxn modelId="{197ED044-E3AF-432E-9F8C-3ED6D4D81388}" srcId="{B628E9FB-01DC-4271-838F-712C84206B15}" destId="{7CF7F764-E86A-4365-B5D2-2D1883FCF39F}" srcOrd="0" destOrd="0" parTransId="{7745693C-191F-47D8-9117-BE1FE8F64357}" sibTransId="{5DADCA2C-E826-4259-A1BF-0E62B5E294F3}"/>
    <dgm:cxn modelId="{EA71E553-E229-43B6-A427-BA90E8054AC5}" srcId="{58D5BB45-B788-4F1B-AD70-BB864AA76A28}" destId="{B7F45FEC-7C45-4939-81B5-D15442E64882}" srcOrd="0" destOrd="0" parTransId="{C6AC537E-1F56-454A-B9FD-32708F170B14}" sibTransId="{6F8D275E-C750-490E-9095-871ADA631A2A}"/>
    <dgm:cxn modelId="{6781B49D-83DD-4049-B994-D94FCFA8D57D}" type="presOf" srcId="{46894C2D-3DBF-4FFA-9F7C-C7D5E4DA987E}" destId="{FBD0E144-AB6D-4A5D-86B2-92388DA9B251}" srcOrd="0" destOrd="0" presId="urn:microsoft.com/office/officeart/2005/8/layout/StepDownProcess"/>
    <dgm:cxn modelId="{715184C0-0A59-479E-BA5F-0BBA4A4C419F}" type="presParOf" srcId="{D0876914-543F-4635-8BB3-D9484504D912}" destId="{AFFAC4FC-92A2-44A6-ABA9-AA10AB15F99A}" srcOrd="0" destOrd="0" presId="urn:microsoft.com/office/officeart/2005/8/layout/StepDownProcess"/>
    <dgm:cxn modelId="{0CACB72D-F745-4352-93C9-11F04338C250}" type="presParOf" srcId="{AFFAC4FC-92A2-44A6-ABA9-AA10AB15F99A}" destId="{671E8B07-AB42-4CD4-B699-92A4DF1199D2}" srcOrd="0" destOrd="0" presId="urn:microsoft.com/office/officeart/2005/8/layout/StepDownProcess"/>
    <dgm:cxn modelId="{D8AB012D-5B8D-4257-9C1C-447A062B3A15}" type="presParOf" srcId="{AFFAC4FC-92A2-44A6-ABA9-AA10AB15F99A}" destId="{86A2939B-D6D5-4936-AFCE-8A2EEE7CCCA7}" srcOrd="1" destOrd="0" presId="urn:microsoft.com/office/officeart/2005/8/layout/StepDownProcess"/>
    <dgm:cxn modelId="{96CB7ED5-B3E8-475F-9149-EDB8784DF92A}" type="presParOf" srcId="{AFFAC4FC-92A2-44A6-ABA9-AA10AB15F99A}" destId="{FBD0E144-AB6D-4A5D-86B2-92388DA9B251}" srcOrd="2" destOrd="0" presId="urn:microsoft.com/office/officeart/2005/8/layout/StepDownProcess"/>
    <dgm:cxn modelId="{E7C442E9-FB21-4A6B-99FB-60C6C5D4753C}" type="presParOf" srcId="{D0876914-543F-4635-8BB3-D9484504D912}" destId="{5BE2D47F-1194-42BD-A7DF-90089097B5AC}" srcOrd="1" destOrd="0" presId="urn:microsoft.com/office/officeart/2005/8/layout/StepDownProcess"/>
    <dgm:cxn modelId="{A063E522-BEB8-44F9-8A57-6804168FC97F}" type="presParOf" srcId="{D0876914-543F-4635-8BB3-D9484504D912}" destId="{78EEB233-4A7F-4AB3-9E46-732E0EA9D2A8}" srcOrd="2" destOrd="0" presId="urn:microsoft.com/office/officeart/2005/8/layout/StepDownProcess"/>
    <dgm:cxn modelId="{1856A19F-B04F-4694-BB54-4B20FFFBC910}" type="presParOf" srcId="{78EEB233-4A7F-4AB3-9E46-732E0EA9D2A8}" destId="{409247B5-8358-4627-B142-F27B65C3F1FC}" srcOrd="0" destOrd="0" presId="urn:microsoft.com/office/officeart/2005/8/layout/StepDownProcess"/>
    <dgm:cxn modelId="{42D8AFED-5C89-4AAF-A0F9-65B51D49DF1B}" type="presParOf" srcId="{78EEB233-4A7F-4AB3-9E46-732E0EA9D2A8}" destId="{EAC30147-F477-4372-9FAF-F4A933B69013}" srcOrd="1" destOrd="0" presId="urn:microsoft.com/office/officeart/2005/8/layout/StepDownProcess"/>
    <dgm:cxn modelId="{8E3C3BB9-7D26-4FC6-84FC-BB293083DE38}" type="presParOf" srcId="{78EEB233-4A7F-4AB3-9E46-732E0EA9D2A8}" destId="{B58DF3CA-019C-4D04-A7F0-EA0839F2BF74}" srcOrd="2" destOrd="0" presId="urn:microsoft.com/office/officeart/2005/8/layout/StepDownProcess"/>
    <dgm:cxn modelId="{98B0DFC6-0335-4933-B65D-D527EAFE9A4A}" type="presParOf" srcId="{D0876914-543F-4635-8BB3-D9484504D912}" destId="{A214D687-3F8C-43D0-A7AE-49BC9B35EC36}" srcOrd="3" destOrd="0" presId="urn:microsoft.com/office/officeart/2005/8/layout/StepDownProcess"/>
    <dgm:cxn modelId="{D342BCD0-274D-4B41-9FF0-359E3AD327DE}" type="presParOf" srcId="{D0876914-543F-4635-8BB3-D9484504D912}" destId="{D66BCCEF-39AE-4E3D-A75D-467256CFD500}" srcOrd="4" destOrd="0" presId="urn:microsoft.com/office/officeart/2005/8/layout/StepDownProcess"/>
    <dgm:cxn modelId="{949A2939-62A7-4F7A-BC9B-ADAA4E8D186C}" type="presParOf" srcId="{D66BCCEF-39AE-4E3D-A75D-467256CFD500}" destId="{629A05E3-05D7-4649-9B98-8E8951663E81}" srcOrd="0" destOrd="0" presId="urn:microsoft.com/office/officeart/2005/8/layout/StepDownProcess"/>
    <dgm:cxn modelId="{53681A9B-ACF0-47E2-875D-65356BE25BD4}" type="presParOf" srcId="{D66BCCEF-39AE-4E3D-A75D-467256CFD500}" destId="{441D8E31-BB01-4173-BCA0-4B4671C1F8DB}"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8D79F1-7D1F-4483-A5E7-4E11B31A232A}" type="doc">
      <dgm:prSet loTypeId="urn:microsoft.com/office/officeart/2005/8/layout/default#2" loCatId="list" qsTypeId="urn:microsoft.com/office/officeart/2005/8/quickstyle/simple2" qsCatId="simple" csTypeId="urn:microsoft.com/office/officeart/2005/8/colors/accent1_1" csCatId="accent1" phldr="1"/>
      <dgm:spPr/>
      <dgm:t>
        <a:bodyPr/>
        <a:lstStyle/>
        <a:p>
          <a:endParaRPr lang="es-ES"/>
        </a:p>
      </dgm:t>
    </dgm:pt>
    <dgm:pt modelId="{8A933D9F-A6A7-4137-A9C8-6E8B0A63F7F8}">
      <dgm:prSet phldrT="[Texto]" custT="1"/>
      <dgm:spPr/>
      <dgm:t>
        <a:bodyPr/>
        <a:lstStyle/>
        <a:p>
          <a:pPr rtl="0"/>
          <a:r>
            <a:rPr lang="es-ES" sz="1800" dirty="0" smtClean="0"/>
            <a:t>Sistema operativo, antivirus y programas siempre actualizados</a:t>
          </a:r>
          <a:endParaRPr lang="es-ES" sz="1800" dirty="0"/>
        </a:p>
      </dgm:t>
    </dgm:pt>
    <dgm:pt modelId="{42F441AE-496A-4507-84B3-49C589518B62}" type="parTrans" cxnId="{0113FB30-A939-4F2E-B000-BDAFF76BF975}">
      <dgm:prSet/>
      <dgm:spPr/>
      <dgm:t>
        <a:bodyPr/>
        <a:lstStyle/>
        <a:p>
          <a:endParaRPr lang="es-ES"/>
        </a:p>
      </dgm:t>
    </dgm:pt>
    <dgm:pt modelId="{349FD400-BACA-4D82-A4A6-9BEE33084BEE}" type="sibTrans" cxnId="{0113FB30-A939-4F2E-B000-BDAFF76BF975}">
      <dgm:prSet/>
      <dgm:spPr/>
      <dgm:t>
        <a:bodyPr/>
        <a:lstStyle/>
        <a:p>
          <a:endParaRPr lang="es-ES"/>
        </a:p>
      </dgm:t>
    </dgm:pt>
    <dgm:pt modelId="{3436EBA6-AAE2-411B-B772-4A0B6ED59E35}">
      <dgm:prSet phldrT="[Texto]" custT="1"/>
      <dgm:spPr/>
      <dgm:t>
        <a:bodyPr/>
        <a:lstStyle/>
        <a:p>
          <a:r>
            <a:rPr lang="es-ES" sz="1800" dirty="0" smtClean="0"/>
            <a:t>Gestiona bien tus contraseñas. ¡No las compartas con nadie!</a:t>
          </a:r>
          <a:endParaRPr lang="es-ES" sz="1800" dirty="0"/>
        </a:p>
      </dgm:t>
    </dgm:pt>
    <dgm:pt modelId="{4C55671F-FCC6-40E6-BFE9-4A989C83D163}" type="parTrans" cxnId="{2338ADC3-E89D-41C0-9BDB-B959971D938E}">
      <dgm:prSet/>
      <dgm:spPr/>
      <dgm:t>
        <a:bodyPr/>
        <a:lstStyle/>
        <a:p>
          <a:endParaRPr lang="es-ES"/>
        </a:p>
      </dgm:t>
    </dgm:pt>
    <dgm:pt modelId="{109680FE-364F-4C4B-80B9-B70B6FEFD0DB}" type="sibTrans" cxnId="{2338ADC3-E89D-41C0-9BDB-B959971D938E}">
      <dgm:prSet/>
      <dgm:spPr/>
      <dgm:t>
        <a:bodyPr/>
        <a:lstStyle/>
        <a:p>
          <a:endParaRPr lang="es-ES"/>
        </a:p>
      </dgm:t>
    </dgm:pt>
    <dgm:pt modelId="{62EC2EB8-AFCA-46F6-BADE-DC018F019C22}">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800" dirty="0" smtClean="0"/>
            <a:t>Utiliza patrones de seguridad en smartphones y tabletas</a:t>
          </a:r>
          <a:endParaRPr lang="es-ES" sz="1800" dirty="0"/>
        </a:p>
      </dgm:t>
    </dgm:pt>
    <dgm:pt modelId="{4107276D-DC38-48A1-813C-461402FF456C}" type="parTrans" cxnId="{672A818C-70D7-43FE-BAD9-5E95C20FE8EC}">
      <dgm:prSet/>
      <dgm:spPr/>
      <dgm:t>
        <a:bodyPr/>
        <a:lstStyle/>
        <a:p>
          <a:endParaRPr lang="es-ES"/>
        </a:p>
      </dgm:t>
    </dgm:pt>
    <dgm:pt modelId="{E6C57B47-94A9-4F51-A879-5491A2D429E4}" type="sibTrans" cxnId="{672A818C-70D7-43FE-BAD9-5E95C20FE8EC}">
      <dgm:prSet/>
      <dgm:spPr/>
      <dgm:t>
        <a:bodyPr/>
        <a:lstStyle/>
        <a:p>
          <a:endParaRPr lang="es-ES"/>
        </a:p>
      </dgm:t>
    </dgm:pt>
    <dgm:pt modelId="{ABA4B845-AC54-4B82-8836-AC0E74F44A9E}">
      <dgm:prSet phldrT="[Texto]" custT="1"/>
      <dgm:spPr/>
      <dgm:t>
        <a:bodyPr/>
        <a:lstStyle/>
        <a:p>
          <a:r>
            <a:rPr lang="es-ES" sz="1800" dirty="0" smtClean="0"/>
            <a:t>Ten precaución al usar dispositivos y wifi públicos</a:t>
          </a:r>
          <a:endParaRPr lang="es-ES" sz="1800" dirty="0"/>
        </a:p>
      </dgm:t>
    </dgm:pt>
    <dgm:pt modelId="{CB73E983-C348-41BA-81A1-3A13304B0F25}" type="parTrans" cxnId="{AC3C9C13-2D09-42C0-830A-2A0F0A88ABF3}">
      <dgm:prSet/>
      <dgm:spPr/>
      <dgm:t>
        <a:bodyPr/>
        <a:lstStyle/>
        <a:p>
          <a:endParaRPr lang="es-ES"/>
        </a:p>
      </dgm:t>
    </dgm:pt>
    <dgm:pt modelId="{F8C6781B-1A95-49FF-AACC-42B46AF12714}" type="sibTrans" cxnId="{AC3C9C13-2D09-42C0-830A-2A0F0A88ABF3}">
      <dgm:prSet/>
      <dgm:spPr/>
      <dgm:t>
        <a:bodyPr/>
        <a:lstStyle/>
        <a:p>
          <a:endParaRPr lang="es-ES"/>
        </a:p>
      </dgm:t>
    </dgm:pt>
    <dgm:pt modelId="{5DE9A306-D911-4E53-8A3A-584A70461591}">
      <dgm:prSet custT="1"/>
      <dgm:spPr/>
      <dgm:t>
        <a:bodyPr/>
        <a:lstStyle/>
        <a:p>
          <a:r>
            <a:rPr lang="es-ES" sz="1800" dirty="0" smtClean="0"/>
            <a:t>Evita navegar por webs sospechosas y analiza los enlaces cortos</a:t>
          </a:r>
          <a:endParaRPr lang="es-ES" sz="1800" dirty="0"/>
        </a:p>
      </dgm:t>
    </dgm:pt>
    <dgm:pt modelId="{94C502B2-0DD2-4575-A419-FB2D0EA040E9}" type="parTrans" cxnId="{18945CFE-3497-46CD-AB51-9D819DD22D2B}">
      <dgm:prSet/>
      <dgm:spPr/>
      <dgm:t>
        <a:bodyPr/>
        <a:lstStyle/>
        <a:p>
          <a:endParaRPr lang="es-ES"/>
        </a:p>
      </dgm:t>
    </dgm:pt>
    <dgm:pt modelId="{60BA945A-0B1C-4670-8EB6-6E24B0479A36}" type="sibTrans" cxnId="{18945CFE-3497-46CD-AB51-9D819DD22D2B}">
      <dgm:prSet/>
      <dgm:spPr/>
      <dgm:t>
        <a:bodyPr/>
        <a:lstStyle/>
        <a:p>
          <a:endParaRPr lang="es-ES"/>
        </a:p>
      </dgm:t>
    </dgm:pt>
    <dgm:pt modelId="{D47146F3-8B30-4156-9703-3AC404E5E853}">
      <dgm:prSet custT="1"/>
      <dgm:spPr/>
      <dgm:t>
        <a:bodyPr/>
        <a:lstStyle/>
        <a:p>
          <a:r>
            <a:rPr lang="es-ES" sz="1800" dirty="0" smtClean="0"/>
            <a:t>Descargas siempre desde sitios oficiales</a:t>
          </a:r>
          <a:endParaRPr lang="es-ES" sz="1800" dirty="0"/>
        </a:p>
      </dgm:t>
    </dgm:pt>
    <dgm:pt modelId="{31AAE64B-1D7C-4446-829D-634ED33BAF0F}" type="parTrans" cxnId="{9EC31924-EBFE-4F9B-888B-799957593702}">
      <dgm:prSet/>
      <dgm:spPr/>
      <dgm:t>
        <a:bodyPr/>
        <a:lstStyle/>
        <a:p>
          <a:endParaRPr lang="es-ES"/>
        </a:p>
      </dgm:t>
    </dgm:pt>
    <dgm:pt modelId="{5AE10C04-722F-4272-9C42-19B1241CCF9C}" type="sibTrans" cxnId="{9EC31924-EBFE-4F9B-888B-799957593702}">
      <dgm:prSet/>
      <dgm:spPr/>
      <dgm:t>
        <a:bodyPr/>
        <a:lstStyle/>
        <a:p>
          <a:endParaRPr lang="es-ES"/>
        </a:p>
      </dgm:t>
    </dgm:pt>
    <dgm:pt modelId="{440508BD-1602-43CE-9951-1535D41FBBD7}">
      <dgm:prSet custT="1"/>
      <dgm:spPr/>
      <dgm:t>
        <a:bodyPr/>
        <a:lstStyle/>
        <a:p>
          <a:r>
            <a:rPr lang="es-ES" sz="1800" dirty="0" smtClean="0"/>
            <a:t>Revisa los permisos que solicitan las apps para instalarse</a:t>
          </a:r>
          <a:endParaRPr lang="es-ES" sz="1800" dirty="0"/>
        </a:p>
      </dgm:t>
    </dgm:pt>
    <dgm:pt modelId="{3889942B-164F-4CFA-A301-ED1A6012D141}" type="parTrans" cxnId="{9994545D-20CD-4EAA-A338-DC8E209BC7E3}">
      <dgm:prSet/>
      <dgm:spPr/>
      <dgm:t>
        <a:bodyPr/>
        <a:lstStyle/>
        <a:p>
          <a:endParaRPr lang="es-ES"/>
        </a:p>
      </dgm:t>
    </dgm:pt>
    <dgm:pt modelId="{5B6A8192-423D-44C9-A583-CBC519E32253}" type="sibTrans" cxnId="{9994545D-20CD-4EAA-A338-DC8E209BC7E3}">
      <dgm:prSet/>
      <dgm:spPr/>
      <dgm:t>
        <a:bodyPr/>
        <a:lstStyle/>
        <a:p>
          <a:endParaRPr lang="es-ES"/>
        </a:p>
      </dgm:t>
    </dgm:pt>
    <dgm:pt modelId="{F675AF70-6962-41E5-876D-DF63464C4099}" type="pres">
      <dgm:prSet presAssocID="{F38D79F1-7D1F-4483-A5E7-4E11B31A232A}" presName="diagram" presStyleCnt="0">
        <dgm:presLayoutVars>
          <dgm:dir/>
          <dgm:resizeHandles val="exact"/>
        </dgm:presLayoutVars>
      </dgm:prSet>
      <dgm:spPr/>
      <dgm:t>
        <a:bodyPr/>
        <a:lstStyle/>
        <a:p>
          <a:endParaRPr lang="es-ES"/>
        </a:p>
      </dgm:t>
    </dgm:pt>
    <dgm:pt modelId="{06FBAF17-4E32-4890-9288-63AEADBE10D6}" type="pres">
      <dgm:prSet presAssocID="{8A933D9F-A6A7-4137-A9C8-6E8B0A63F7F8}" presName="node" presStyleLbl="node1" presStyleIdx="0" presStyleCnt="7" custScaleX="108838" custScaleY="87529" custLinFactNeighborX="-7064" custLinFactNeighborY="21681">
        <dgm:presLayoutVars>
          <dgm:bulletEnabled val="1"/>
        </dgm:presLayoutVars>
      </dgm:prSet>
      <dgm:spPr/>
      <dgm:t>
        <a:bodyPr/>
        <a:lstStyle/>
        <a:p>
          <a:endParaRPr lang="es-ES"/>
        </a:p>
      </dgm:t>
    </dgm:pt>
    <dgm:pt modelId="{6500D4C1-4BBA-4844-A8B6-811157BDBADC}" type="pres">
      <dgm:prSet presAssocID="{349FD400-BACA-4D82-A4A6-9BEE33084BEE}" presName="sibTrans" presStyleCnt="0"/>
      <dgm:spPr/>
    </dgm:pt>
    <dgm:pt modelId="{D850D659-C496-4AFC-9DAD-3C59D0175E40}" type="pres">
      <dgm:prSet presAssocID="{3436EBA6-AAE2-411B-B772-4A0B6ED59E35}" presName="node" presStyleLbl="node1" presStyleIdx="1" presStyleCnt="7" custScaleX="108897" custScaleY="87529" custLinFactNeighborX="-12079" custLinFactNeighborY="20905">
        <dgm:presLayoutVars>
          <dgm:bulletEnabled val="1"/>
        </dgm:presLayoutVars>
      </dgm:prSet>
      <dgm:spPr/>
      <dgm:t>
        <a:bodyPr/>
        <a:lstStyle/>
        <a:p>
          <a:endParaRPr lang="es-ES"/>
        </a:p>
      </dgm:t>
    </dgm:pt>
    <dgm:pt modelId="{56284F0D-7A5A-437A-BFC5-7A7CDFD6EC18}" type="pres">
      <dgm:prSet presAssocID="{109680FE-364F-4C4B-80B9-B70B6FEFD0DB}" presName="sibTrans" presStyleCnt="0"/>
      <dgm:spPr/>
    </dgm:pt>
    <dgm:pt modelId="{8A517931-5072-4FF3-ABD4-DDD184434322}" type="pres">
      <dgm:prSet presAssocID="{62EC2EB8-AFCA-46F6-BADE-DC018F019C22}" presName="node" presStyleLbl="node1" presStyleIdx="2" presStyleCnt="7" custScaleX="99424" custScaleY="88616" custLinFactX="-32106" custLinFactY="21401" custLinFactNeighborX="-100000" custLinFactNeighborY="100000">
        <dgm:presLayoutVars>
          <dgm:bulletEnabled val="1"/>
        </dgm:presLayoutVars>
      </dgm:prSet>
      <dgm:spPr/>
      <dgm:t>
        <a:bodyPr/>
        <a:lstStyle/>
        <a:p>
          <a:endParaRPr lang="es-ES"/>
        </a:p>
      </dgm:t>
    </dgm:pt>
    <dgm:pt modelId="{0B506DCF-7FC2-4523-A502-A8E2FA299210}" type="pres">
      <dgm:prSet presAssocID="{E6C57B47-94A9-4F51-A879-5491A2D429E4}" presName="sibTrans" presStyleCnt="0"/>
      <dgm:spPr/>
    </dgm:pt>
    <dgm:pt modelId="{F90B8915-55B6-4E67-9990-582B04FC2ACD}" type="pres">
      <dgm:prSet presAssocID="{ABA4B845-AC54-4B82-8836-AC0E74F44A9E}" presName="node" presStyleLbl="node1" presStyleIdx="3" presStyleCnt="7" custScaleY="89039" custLinFactX="100000" custLinFactNeighborX="101832" custLinFactNeighborY="10909">
        <dgm:presLayoutVars>
          <dgm:bulletEnabled val="1"/>
        </dgm:presLayoutVars>
      </dgm:prSet>
      <dgm:spPr/>
      <dgm:t>
        <a:bodyPr/>
        <a:lstStyle/>
        <a:p>
          <a:endParaRPr lang="es-ES"/>
        </a:p>
      </dgm:t>
    </dgm:pt>
    <dgm:pt modelId="{63176909-BD34-478A-848B-FA6F4DEFFEBC}" type="pres">
      <dgm:prSet presAssocID="{F8C6781B-1A95-49FF-AACC-42B46AF12714}" presName="sibTrans" presStyleCnt="0"/>
      <dgm:spPr/>
    </dgm:pt>
    <dgm:pt modelId="{2A99A802-7CCD-44B2-9FAC-C3E513ACFB8E}" type="pres">
      <dgm:prSet presAssocID="{5DE9A306-D911-4E53-8A3A-584A70461591}" presName="node" presStyleLbl="node1" presStyleIdx="4" presStyleCnt="7" custLinFactX="-28754" custLinFactY="16757" custLinFactNeighborX="-100000" custLinFactNeighborY="100000">
        <dgm:presLayoutVars>
          <dgm:bulletEnabled val="1"/>
        </dgm:presLayoutVars>
      </dgm:prSet>
      <dgm:spPr/>
      <dgm:t>
        <a:bodyPr/>
        <a:lstStyle/>
        <a:p>
          <a:endParaRPr lang="es-ES"/>
        </a:p>
      </dgm:t>
    </dgm:pt>
    <dgm:pt modelId="{B1185159-6B68-4224-853D-C62B2390C721}" type="pres">
      <dgm:prSet presAssocID="{60BA945A-0B1C-4670-8EB6-6E24B0479A36}" presName="sibTrans" presStyleCnt="0"/>
      <dgm:spPr/>
    </dgm:pt>
    <dgm:pt modelId="{956F9383-05C4-4C0B-B49B-683ECB368B2E}" type="pres">
      <dgm:prSet presAssocID="{D47146F3-8B30-4156-9703-3AC404E5E853}" presName="node" presStyleLbl="node1" presStyleIdx="5" presStyleCnt="7" custLinFactY="16902" custLinFactNeighborX="-26703" custLinFactNeighborY="100000">
        <dgm:presLayoutVars>
          <dgm:bulletEnabled val="1"/>
        </dgm:presLayoutVars>
      </dgm:prSet>
      <dgm:spPr/>
      <dgm:t>
        <a:bodyPr/>
        <a:lstStyle/>
        <a:p>
          <a:endParaRPr lang="es-ES"/>
        </a:p>
      </dgm:t>
    </dgm:pt>
    <dgm:pt modelId="{F0CAFBB9-6C7C-4A83-AEB9-168F671C1D4E}" type="pres">
      <dgm:prSet presAssocID="{5AE10C04-722F-4272-9C42-19B1241CCF9C}" presName="sibTrans" presStyleCnt="0"/>
      <dgm:spPr/>
    </dgm:pt>
    <dgm:pt modelId="{E20E8B6C-3833-41DC-8FCB-07FB316D0706}" type="pres">
      <dgm:prSet presAssocID="{440508BD-1602-43CE-9951-1535D41FBBD7}" presName="node" presStyleLbl="node1" presStyleIdx="6" presStyleCnt="7" custLinFactNeighborX="-21750" custLinFactNeighborY="56">
        <dgm:presLayoutVars>
          <dgm:bulletEnabled val="1"/>
        </dgm:presLayoutVars>
      </dgm:prSet>
      <dgm:spPr/>
      <dgm:t>
        <a:bodyPr/>
        <a:lstStyle/>
        <a:p>
          <a:endParaRPr lang="es-ES"/>
        </a:p>
      </dgm:t>
    </dgm:pt>
  </dgm:ptLst>
  <dgm:cxnLst>
    <dgm:cxn modelId="{672A818C-70D7-43FE-BAD9-5E95C20FE8EC}" srcId="{F38D79F1-7D1F-4483-A5E7-4E11B31A232A}" destId="{62EC2EB8-AFCA-46F6-BADE-DC018F019C22}" srcOrd="2" destOrd="0" parTransId="{4107276D-DC38-48A1-813C-461402FF456C}" sibTransId="{E6C57B47-94A9-4F51-A879-5491A2D429E4}"/>
    <dgm:cxn modelId="{0113FB30-A939-4F2E-B000-BDAFF76BF975}" srcId="{F38D79F1-7D1F-4483-A5E7-4E11B31A232A}" destId="{8A933D9F-A6A7-4137-A9C8-6E8B0A63F7F8}" srcOrd="0" destOrd="0" parTransId="{42F441AE-496A-4507-84B3-49C589518B62}" sibTransId="{349FD400-BACA-4D82-A4A6-9BEE33084BEE}"/>
    <dgm:cxn modelId="{5B191E07-C10E-4426-82B8-7DD7D840B276}" type="presOf" srcId="{3436EBA6-AAE2-411B-B772-4A0B6ED59E35}" destId="{D850D659-C496-4AFC-9DAD-3C59D0175E40}" srcOrd="0" destOrd="0" presId="urn:microsoft.com/office/officeart/2005/8/layout/default#2"/>
    <dgm:cxn modelId="{2338ADC3-E89D-41C0-9BDB-B959971D938E}" srcId="{F38D79F1-7D1F-4483-A5E7-4E11B31A232A}" destId="{3436EBA6-AAE2-411B-B772-4A0B6ED59E35}" srcOrd="1" destOrd="0" parTransId="{4C55671F-FCC6-40E6-BFE9-4A989C83D163}" sibTransId="{109680FE-364F-4C4B-80B9-B70B6FEFD0DB}"/>
    <dgm:cxn modelId="{9EC31924-EBFE-4F9B-888B-799957593702}" srcId="{F38D79F1-7D1F-4483-A5E7-4E11B31A232A}" destId="{D47146F3-8B30-4156-9703-3AC404E5E853}" srcOrd="5" destOrd="0" parTransId="{31AAE64B-1D7C-4446-829D-634ED33BAF0F}" sibTransId="{5AE10C04-722F-4272-9C42-19B1241CCF9C}"/>
    <dgm:cxn modelId="{197CB1A6-4F1B-43DA-9D81-C953BB6C5870}" type="presOf" srcId="{D47146F3-8B30-4156-9703-3AC404E5E853}" destId="{956F9383-05C4-4C0B-B49B-683ECB368B2E}" srcOrd="0" destOrd="0" presId="urn:microsoft.com/office/officeart/2005/8/layout/default#2"/>
    <dgm:cxn modelId="{AEDC57EB-88AE-44E8-80E1-2E4AD8B24831}" type="presOf" srcId="{440508BD-1602-43CE-9951-1535D41FBBD7}" destId="{E20E8B6C-3833-41DC-8FCB-07FB316D0706}" srcOrd="0" destOrd="0" presId="urn:microsoft.com/office/officeart/2005/8/layout/default#2"/>
    <dgm:cxn modelId="{87DF498D-6307-44B6-B3F7-92E527C3F03F}" type="presOf" srcId="{8A933D9F-A6A7-4137-A9C8-6E8B0A63F7F8}" destId="{06FBAF17-4E32-4890-9288-63AEADBE10D6}" srcOrd="0" destOrd="0" presId="urn:microsoft.com/office/officeart/2005/8/layout/default#2"/>
    <dgm:cxn modelId="{00667A9F-9C13-4C0F-B1A0-19776C266095}" type="presOf" srcId="{5DE9A306-D911-4E53-8A3A-584A70461591}" destId="{2A99A802-7CCD-44B2-9FAC-C3E513ACFB8E}" srcOrd="0" destOrd="0" presId="urn:microsoft.com/office/officeart/2005/8/layout/default#2"/>
    <dgm:cxn modelId="{9994545D-20CD-4EAA-A338-DC8E209BC7E3}" srcId="{F38D79F1-7D1F-4483-A5E7-4E11B31A232A}" destId="{440508BD-1602-43CE-9951-1535D41FBBD7}" srcOrd="6" destOrd="0" parTransId="{3889942B-164F-4CFA-A301-ED1A6012D141}" sibTransId="{5B6A8192-423D-44C9-A583-CBC519E32253}"/>
    <dgm:cxn modelId="{7B95A63A-BB82-49EA-962B-63619A44339D}" type="presOf" srcId="{F38D79F1-7D1F-4483-A5E7-4E11B31A232A}" destId="{F675AF70-6962-41E5-876D-DF63464C4099}" srcOrd="0" destOrd="0" presId="urn:microsoft.com/office/officeart/2005/8/layout/default#2"/>
    <dgm:cxn modelId="{AC3C9C13-2D09-42C0-830A-2A0F0A88ABF3}" srcId="{F38D79F1-7D1F-4483-A5E7-4E11B31A232A}" destId="{ABA4B845-AC54-4B82-8836-AC0E74F44A9E}" srcOrd="3" destOrd="0" parTransId="{CB73E983-C348-41BA-81A1-3A13304B0F25}" sibTransId="{F8C6781B-1A95-49FF-AACC-42B46AF12714}"/>
    <dgm:cxn modelId="{58E27094-E910-4AF4-A499-643FCE0AADEC}" type="presOf" srcId="{ABA4B845-AC54-4B82-8836-AC0E74F44A9E}" destId="{F90B8915-55B6-4E67-9990-582B04FC2ACD}" srcOrd="0" destOrd="0" presId="urn:microsoft.com/office/officeart/2005/8/layout/default#2"/>
    <dgm:cxn modelId="{F9291490-E716-443E-8CD1-C38E41B54F18}" type="presOf" srcId="{62EC2EB8-AFCA-46F6-BADE-DC018F019C22}" destId="{8A517931-5072-4FF3-ABD4-DDD184434322}" srcOrd="0" destOrd="0" presId="urn:microsoft.com/office/officeart/2005/8/layout/default#2"/>
    <dgm:cxn modelId="{18945CFE-3497-46CD-AB51-9D819DD22D2B}" srcId="{F38D79F1-7D1F-4483-A5E7-4E11B31A232A}" destId="{5DE9A306-D911-4E53-8A3A-584A70461591}" srcOrd="4" destOrd="0" parTransId="{94C502B2-0DD2-4575-A419-FB2D0EA040E9}" sibTransId="{60BA945A-0B1C-4670-8EB6-6E24B0479A36}"/>
    <dgm:cxn modelId="{CA2CD354-3FD0-46CB-A3AC-0D70C1822119}" type="presParOf" srcId="{F675AF70-6962-41E5-876D-DF63464C4099}" destId="{06FBAF17-4E32-4890-9288-63AEADBE10D6}" srcOrd="0" destOrd="0" presId="urn:microsoft.com/office/officeart/2005/8/layout/default#2"/>
    <dgm:cxn modelId="{BB81C12C-4D2A-4F0A-9926-9D1596DF1CE8}" type="presParOf" srcId="{F675AF70-6962-41E5-876D-DF63464C4099}" destId="{6500D4C1-4BBA-4844-A8B6-811157BDBADC}" srcOrd="1" destOrd="0" presId="urn:microsoft.com/office/officeart/2005/8/layout/default#2"/>
    <dgm:cxn modelId="{6E1690E9-8288-4616-BFE8-C3DB65B3E92C}" type="presParOf" srcId="{F675AF70-6962-41E5-876D-DF63464C4099}" destId="{D850D659-C496-4AFC-9DAD-3C59D0175E40}" srcOrd="2" destOrd="0" presId="urn:microsoft.com/office/officeart/2005/8/layout/default#2"/>
    <dgm:cxn modelId="{F511A6E7-BFD1-41D9-9D47-5FD67C482C45}" type="presParOf" srcId="{F675AF70-6962-41E5-876D-DF63464C4099}" destId="{56284F0D-7A5A-437A-BFC5-7A7CDFD6EC18}" srcOrd="3" destOrd="0" presId="urn:microsoft.com/office/officeart/2005/8/layout/default#2"/>
    <dgm:cxn modelId="{7980ADD1-F47C-4C58-AF83-B0438659865D}" type="presParOf" srcId="{F675AF70-6962-41E5-876D-DF63464C4099}" destId="{8A517931-5072-4FF3-ABD4-DDD184434322}" srcOrd="4" destOrd="0" presId="urn:microsoft.com/office/officeart/2005/8/layout/default#2"/>
    <dgm:cxn modelId="{FF7C2162-0C9C-4B57-9CF2-5445390D4DE7}" type="presParOf" srcId="{F675AF70-6962-41E5-876D-DF63464C4099}" destId="{0B506DCF-7FC2-4523-A502-A8E2FA299210}" srcOrd="5" destOrd="0" presId="urn:microsoft.com/office/officeart/2005/8/layout/default#2"/>
    <dgm:cxn modelId="{3B3DC449-94CE-40FB-88C1-AF05AF80191E}" type="presParOf" srcId="{F675AF70-6962-41E5-876D-DF63464C4099}" destId="{F90B8915-55B6-4E67-9990-582B04FC2ACD}" srcOrd="6" destOrd="0" presId="urn:microsoft.com/office/officeart/2005/8/layout/default#2"/>
    <dgm:cxn modelId="{B5B195BE-4CC1-467E-B5CA-723B2513833E}" type="presParOf" srcId="{F675AF70-6962-41E5-876D-DF63464C4099}" destId="{63176909-BD34-478A-848B-FA6F4DEFFEBC}" srcOrd="7" destOrd="0" presId="urn:microsoft.com/office/officeart/2005/8/layout/default#2"/>
    <dgm:cxn modelId="{0D56A633-6F26-479D-89A1-C6434F224839}" type="presParOf" srcId="{F675AF70-6962-41E5-876D-DF63464C4099}" destId="{2A99A802-7CCD-44B2-9FAC-C3E513ACFB8E}" srcOrd="8" destOrd="0" presId="urn:microsoft.com/office/officeart/2005/8/layout/default#2"/>
    <dgm:cxn modelId="{06A0EABD-0625-443B-BE9B-49A8A0C0C7E0}" type="presParOf" srcId="{F675AF70-6962-41E5-876D-DF63464C4099}" destId="{B1185159-6B68-4224-853D-C62B2390C721}" srcOrd="9" destOrd="0" presId="urn:microsoft.com/office/officeart/2005/8/layout/default#2"/>
    <dgm:cxn modelId="{DDD7B6F4-A9CD-4D60-ACC2-92331EB2AA83}" type="presParOf" srcId="{F675AF70-6962-41E5-876D-DF63464C4099}" destId="{956F9383-05C4-4C0B-B49B-683ECB368B2E}" srcOrd="10" destOrd="0" presId="urn:microsoft.com/office/officeart/2005/8/layout/default#2"/>
    <dgm:cxn modelId="{7F3C279B-90E8-4C84-9A21-26FDF3A6E7F5}" type="presParOf" srcId="{F675AF70-6962-41E5-876D-DF63464C4099}" destId="{F0CAFBB9-6C7C-4A83-AEB9-168F671C1D4E}" srcOrd="11" destOrd="0" presId="urn:microsoft.com/office/officeart/2005/8/layout/default#2"/>
    <dgm:cxn modelId="{942548BA-0505-4DC1-8017-A0D704C12E3A}" type="presParOf" srcId="{F675AF70-6962-41E5-876D-DF63464C4099}" destId="{E20E8B6C-3833-41DC-8FCB-07FB316D0706}" srcOrd="12" destOrd="0" presId="urn:microsoft.com/office/officeart/2005/8/layout/defaul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8D79F1-7D1F-4483-A5E7-4E11B31A232A}" type="doc">
      <dgm:prSet loTypeId="urn:microsoft.com/office/officeart/2005/8/layout/default#2" loCatId="list" qsTypeId="urn:microsoft.com/office/officeart/2005/8/quickstyle/simple2" qsCatId="simple" csTypeId="urn:microsoft.com/office/officeart/2005/8/colors/accent1_1" csCatId="accent1" phldr="1"/>
      <dgm:spPr/>
      <dgm:t>
        <a:bodyPr/>
        <a:lstStyle/>
        <a:p>
          <a:endParaRPr lang="es-ES"/>
        </a:p>
      </dgm:t>
    </dgm:pt>
    <dgm:pt modelId="{8A933D9F-A6A7-4137-A9C8-6E8B0A63F7F8}">
      <dgm:prSet phldrT="[Texto]" custT="1"/>
      <dgm:spPr/>
      <dgm:t>
        <a:bodyPr/>
        <a:lstStyle/>
        <a:p>
          <a:pPr rtl="0"/>
          <a:r>
            <a:rPr lang="es-ES" sz="1800" dirty="0" smtClean="0"/>
            <a:t>Trata de visitar siempre páginas seguras</a:t>
          </a:r>
          <a:endParaRPr lang="es-ES" sz="1800" dirty="0">
            <a:solidFill>
              <a:schemeClr val="tx1"/>
            </a:solidFill>
          </a:endParaRPr>
        </a:p>
      </dgm:t>
    </dgm:pt>
    <dgm:pt modelId="{42F441AE-496A-4507-84B3-49C589518B62}" type="parTrans" cxnId="{0113FB30-A939-4F2E-B000-BDAFF76BF975}">
      <dgm:prSet/>
      <dgm:spPr/>
      <dgm:t>
        <a:bodyPr/>
        <a:lstStyle/>
        <a:p>
          <a:endParaRPr lang="es-ES"/>
        </a:p>
      </dgm:t>
    </dgm:pt>
    <dgm:pt modelId="{349FD400-BACA-4D82-A4A6-9BEE33084BEE}" type="sibTrans" cxnId="{0113FB30-A939-4F2E-B000-BDAFF76BF975}">
      <dgm:prSet/>
      <dgm:spPr/>
      <dgm:t>
        <a:bodyPr/>
        <a:lstStyle/>
        <a:p>
          <a:endParaRPr lang="es-ES"/>
        </a:p>
      </dgm:t>
    </dgm:pt>
    <dgm:pt modelId="{FF1BA5EC-439E-4346-8A34-14C07AD096EA}">
      <dgm:prSet phldrT="[Texto]" custT="1"/>
      <dgm:spPr/>
      <dgm:t>
        <a:bodyPr/>
        <a:lstStyle/>
        <a:p>
          <a:r>
            <a:rPr lang="es-ES" sz="1800" dirty="0" smtClean="0">
              <a:solidFill>
                <a:schemeClr val="tx1"/>
              </a:solidFill>
            </a:rPr>
            <a:t>No publiques excesiva información personal. Piensa en las consecuencias</a:t>
          </a:r>
        </a:p>
      </dgm:t>
    </dgm:pt>
    <dgm:pt modelId="{BDADAA94-8286-4A60-B5F2-B10CCA510E48}" type="parTrans" cxnId="{A9E807E5-6E03-443B-94C2-EFB4CC17A94C}">
      <dgm:prSet/>
      <dgm:spPr/>
      <dgm:t>
        <a:bodyPr/>
        <a:lstStyle/>
        <a:p>
          <a:endParaRPr lang="es-ES"/>
        </a:p>
      </dgm:t>
    </dgm:pt>
    <dgm:pt modelId="{6603EB87-8456-4B58-9E69-2B3D86FC95E5}" type="sibTrans" cxnId="{A9E807E5-6E03-443B-94C2-EFB4CC17A94C}">
      <dgm:prSet/>
      <dgm:spPr/>
      <dgm:t>
        <a:bodyPr/>
        <a:lstStyle/>
        <a:p>
          <a:endParaRPr lang="es-ES"/>
        </a:p>
      </dgm:t>
    </dgm:pt>
    <dgm:pt modelId="{D47146F3-8B30-4156-9703-3AC404E5E85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800" dirty="0" smtClean="0">
              <a:solidFill>
                <a:schemeClr val="tx1"/>
              </a:solidFill>
            </a:rPr>
            <a:t>Valora cuándo tener activados los servicios de geolocalización</a:t>
          </a:r>
          <a:endParaRPr lang="es-ES" sz="1800" dirty="0"/>
        </a:p>
      </dgm:t>
    </dgm:pt>
    <dgm:pt modelId="{31AAE64B-1D7C-4446-829D-634ED33BAF0F}" type="parTrans" cxnId="{9EC31924-EBFE-4F9B-888B-799957593702}">
      <dgm:prSet/>
      <dgm:spPr/>
      <dgm:t>
        <a:bodyPr/>
        <a:lstStyle/>
        <a:p>
          <a:endParaRPr lang="es-ES"/>
        </a:p>
      </dgm:t>
    </dgm:pt>
    <dgm:pt modelId="{5AE10C04-722F-4272-9C42-19B1241CCF9C}" type="sibTrans" cxnId="{9EC31924-EBFE-4F9B-888B-799957593702}">
      <dgm:prSet/>
      <dgm:spPr/>
      <dgm:t>
        <a:bodyPr/>
        <a:lstStyle/>
        <a:p>
          <a:endParaRPr lang="es-ES"/>
        </a:p>
      </dgm:t>
    </dgm:pt>
    <dgm:pt modelId="{440508BD-1602-43CE-9951-1535D41FBBD7}">
      <dgm:prSet custT="1"/>
      <dgm:spPr/>
      <dgm:t>
        <a:bodyPr/>
        <a:lstStyle/>
        <a:p>
          <a:r>
            <a:rPr lang="es-ES" sz="1800" dirty="0" smtClean="0"/>
            <a:t>Haz copias de seguridad de la información que te interesa</a:t>
          </a:r>
          <a:endParaRPr lang="es-ES" sz="1800" dirty="0"/>
        </a:p>
      </dgm:t>
    </dgm:pt>
    <dgm:pt modelId="{3889942B-164F-4CFA-A301-ED1A6012D141}" type="parTrans" cxnId="{9994545D-20CD-4EAA-A338-DC8E209BC7E3}">
      <dgm:prSet/>
      <dgm:spPr/>
      <dgm:t>
        <a:bodyPr/>
        <a:lstStyle/>
        <a:p>
          <a:endParaRPr lang="es-ES"/>
        </a:p>
      </dgm:t>
    </dgm:pt>
    <dgm:pt modelId="{5B6A8192-423D-44C9-A583-CBC519E32253}" type="sibTrans" cxnId="{9994545D-20CD-4EAA-A338-DC8E209BC7E3}">
      <dgm:prSet/>
      <dgm:spPr/>
      <dgm:t>
        <a:bodyPr/>
        <a:lstStyle/>
        <a:p>
          <a:endParaRPr lang="es-ES"/>
        </a:p>
      </dgm:t>
    </dgm:pt>
    <dgm:pt modelId="{62EC2EB8-AFCA-46F6-BADE-DC018F019C22}">
      <dgm:prSet phldrT="[Texto]" custT="1"/>
      <dgm:spPr/>
      <dgm:t>
        <a:bodyPr/>
        <a:lstStyle/>
        <a:p>
          <a:pPr defTabSz="800100" rtl="0">
            <a:lnSpc>
              <a:spcPct val="90000"/>
            </a:lnSpc>
            <a:spcBef>
              <a:spcPct val="0"/>
            </a:spcBef>
            <a:spcAft>
              <a:spcPct val="35000"/>
            </a:spcAft>
          </a:pPr>
          <a:r>
            <a:rPr lang="es-ES" sz="1800" dirty="0" smtClean="0">
              <a:solidFill>
                <a:schemeClr val="tx1"/>
              </a:solidFill>
            </a:rPr>
            <a:t>Configura las opciones de privacidad de tus redes sociales y revísalas periódicamente</a:t>
          </a:r>
          <a:endParaRPr lang="es-ES" sz="1800" dirty="0"/>
        </a:p>
      </dgm:t>
    </dgm:pt>
    <dgm:pt modelId="{E6C57B47-94A9-4F51-A879-5491A2D429E4}" type="sibTrans" cxnId="{672A818C-70D7-43FE-BAD9-5E95C20FE8EC}">
      <dgm:prSet/>
      <dgm:spPr/>
      <dgm:t>
        <a:bodyPr/>
        <a:lstStyle/>
        <a:p>
          <a:endParaRPr lang="es-ES"/>
        </a:p>
      </dgm:t>
    </dgm:pt>
    <dgm:pt modelId="{4107276D-DC38-48A1-813C-461402FF456C}" type="parTrans" cxnId="{672A818C-70D7-43FE-BAD9-5E95C20FE8EC}">
      <dgm:prSet/>
      <dgm:spPr/>
      <dgm:t>
        <a:bodyPr/>
        <a:lstStyle/>
        <a:p>
          <a:endParaRPr lang="es-ES"/>
        </a:p>
      </dgm:t>
    </dgm:pt>
    <dgm:pt modelId="{F675AF70-6962-41E5-876D-DF63464C4099}" type="pres">
      <dgm:prSet presAssocID="{F38D79F1-7D1F-4483-A5E7-4E11B31A232A}" presName="diagram" presStyleCnt="0">
        <dgm:presLayoutVars>
          <dgm:dir/>
          <dgm:resizeHandles val="exact"/>
        </dgm:presLayoutVars>
      </dgm:prSet>
      <dgm:spPr/>
      <dgm:t>
        <a:bodyPr/>
        <a:lstStyle/>
        <a:p>
          <a:endParaRPr lang="es-ES"/>
        </a:p>
      </dgm:t>
    </dgm:pt>
    <dgm:pt modelId="{06FBAF17-4E32-4890-9288-63AEADBE10D6}" type="pres">
      <dgm:prSet presAssocID="{8A933D9F-A6A7-4137-A9C8-6E8B0A63F7F8}" presName="node" presStyleLbl="node1" presStyleIdx="0" presStyleCnt="5" custScaleX="89326" custScaleY="101854" custLinFactNeighborX="369" custLinFactNeighborY="-942">
        <dgm:presLayoutVars>
          <dgm:bulletEnabled val="1"/>
        </dgm:presLayoutVars>
      </dgm:prSet>
      <dgm:spPr/>
      <dgm:t>
        <a:bodyPr/>
        <a:lstStyle/>
        <a:p>
          <a:endParaRPr lang="es-ES"/>
        </a:p>
      </dgm:t>
    </dgm:pt>
    <dgm:pt modelId="{6500D4C1-4BBA-4844-A8B6-811157BDBADC}" type="pres">
      <dgm:prSet presAssocID="{349FD400-BACA-4D82-A4A6-9BEE33084BEE}" presName="sibTrans" presStyleCnt="0"/>
      <dgm:spPr/>
    </dgm:pt>
    <dgm:pt modelId="{8A517931-5072-4FF3-ABD4-DDD184434322}" type="pres">
      <dgm:prSet presAssocID="{62EC2EB8-AFCA-46F6-BADE-DC018F019C22}" presName="node" presStyleLbl="node1" presStyleIdx="1" presStyleCnt="5">
        <dgm:presLayoutVars>
          <dgm:bulletEnabled val="1"/>
        </dgm:presLayoutVars>
      </dgm:prSet>
      <dgm:spPr/>
      <dgm:t>
        <a:bodyPr/>
        <a:lstStyle/>
        <a:p>
          <a:endParaRPr lang="es-ES"/>
        </a:p>
      </dgm:t>
    </dgm:pt>
    <dgm:pt modelId="{0B506DCF-7FC2-4523-A502-A8E2FA299210}" type="pres">
      <dgm:prSet presAssocID="{E6C57B47-94A9-4F51-A879-5491A2D429E4}" presName="sibTrans" presStyleCnt="0"/>
      <dgm:spPr/>
    </dgm:pt>
    <dgm:pt modelId="{F4115234-E04A-480B-BF1A-98B07ABF9013}" type="pres">
      <dgm:prSet presAssocID="{FF1BA5EC-439E-4346-8A34-14C07AD096EA}" presName="node" presStyleLbl="node1" presStyleIdx="2" presStyleCnt="5">
        <dgm:presLayoutVars>
          <dgm:bulletEnabled val="1"/>
        </dgm:presLayoutVars>
      </dgm:prSet>
      <dgm:spPr/>
      <dgm:t>
        <a:bodyPr/>
        <a:lstStyle/>
        <a:p>
          <a:endParaRPr lang="es-ES"/>
        </a:p>
      </dgm:t>
    </dgm:pt>
    <dgm:pt modelId="{EEB624F0-1E96-4CA8-BF1C-663DC447510E}" type="pres">
      <dgm:prSet presAssocID="{6603EB87-8456-4B58-9E69-2B3D86FC95E5}" presName="sibTrans" presStyleCnt="0"/>
      <dgm:spPr/>
    </dgm:pt>
    <dgm:pt modelId="{956F9383-05C4-4C0B-B49B-683ECB368B2E}" type="pres">
      <dgm:prSet presAssocID="{D47146F3-8B30-4156-9703-3AC404E5E853}" presName="node" presStyleLbl="node1" presStyleIdx="3" presStyleCnt="5">
        <dgm:presLayoutVars>
          <dgm:bulletEnabled val="1"/>
        </dgm:presLayoutVars>
      </dgm:prSet>
      <dgm:spPr/>
      <dgm:t>
        <a:bodyPr/>
        <a:lstStyle/>
        <a:p>
          <a:endParaRPr lang="es-ES"/>
        </a:p>
      </dgm:t>
    </dgm:pt>
    <dgm:pt modelId="{F0CAFBB9-6C7C-4A83-AEB9-168F671C1D4E}" type="pres">
      <dgm:prSet presAssocID="{5AE10C04-722F-4272-9C42-19B1241CCF9C}" presName="sibTrans" presStyleCnt="0"/>
      <dgm:spPr/>
    </dgm:pt>
    <dgm:pt modelId="{E20E8B6C-3833-41DC-8FCB-07FB316D0706}" type="pres">
      <dgm:prSet presAssocID="{440508BD-1602-43CE-9951-1535D41FBBD7}" presName="node" presStyleLbl="node1" presStyleIdx="4" presStyleCnt="5">
        <dgm:presLayoutVars>
          <dgm:bulletEnabled val="1"/>
        </dgm:presLayoutVars>
      </dgm:prSet>
      <dgm:spPr/>
      <dgm:t>
        <a:bodyPr/>
        <a:lstStyle/>
        <a:p>
          <a:endParaRPr lang="es-ES"/>
        </a:p>
      </dgm:t>
    </dgm:pt>
  </dgm:ptLst>
  <dgm:cxnLst>
    <dgm:cxn modelId="{672A818C-70D7-43FE-BAD9-5E95C20FE8EC}" srcId="{F38D79F1-7D1F-4483-A5E7-4E11B31A232A}" destId="{62EC2EB8-AFCA-46F6-BADE-DC018F019C22}" srcOrd="1" destOrd="0" parTransId="{4107276D-DC38-48A1-813C-461402FF456C}" sibTransId="{E6C57B47-94A9-4F51-A879-5491A2D429E4}"/>
    <dgm:cxn modelId="{0113FB30-A939-4F2E-B000-BDAFF76BF975}" srcId="{F38D79F1-7D1F-4483-A5E7-4E11B31A232A}" destId="{8A933D9F-A6A7-4137-A9C8-6E8B0A63F7F8}" srcOrd="0" destOrd="0" parTransId="{42F441AE-496A-4507-84B3-49C589518B62}" sibTransId="{349FD400-BACA-4D82-A4A6-9BEE33084BEE}"/>
    <dgm:cxn modelId="{A9E807E5-6E03-443B-94C2-EFB4CC17A94C}" srcId="{F38D79F1-7D1F-4483-A5E7-4E11B31A232A}" destId="{FF1BA5EC-439E-4346-8A34-14C07AD096EA}" srcOrd="2" destOrd="0" parTransId="{BDADAA94-8286-4A60-B5F2-B10CCA510E48}" sibTransId="{6603EB87-8456-4B58-9E69-2B3D86FC95E5}"/>
    <dgm:cxn modelId="{0EF74C63-8D31-4588-963D-4B60BE73A6D9}" type="presOf" srcId="{8A933D9F-A6A7-4137-A9C8-6E8B0A63F7F8}" destId="{06FBAF17-4E32-4890-9288-63AEADBE10D6}" srcOrd="0" destOrd="0" presId="urn:microsoft.com/office/officeart/2005/8/layout/default#2"/>
    <dgm:cxn modelId="{55FFC007-08E0-4E6B-BACB-B751C70EB5F2}" type="presOf" srcId="{D47146F3-8B30-4156-9703-3AC404E5E853}" destId="{956F9383-05C4-4C0B-B49B-683ECB368B2E}" srcOrd="0" destOrd="0" presId="urn:microsoft.com/office/officeart/2005/8/layout/default#2"/>
    <dgm:cxn modelId="{3C7598F7-CF4D-4B9B-AC7D-49946007A10A}" type="presOf" srcId="{62EC2EB8-AFCA-46F6-BADE-DC018F019C22}" destId="{8A517931-5072-4FF3-ABD4-DDD184434322}" srcOrd="0" destOrd="0" presId="urn:microsoft.com/office/officeart/2005/8/layout/default#2"/>
    <dgm:cxn modelId="{9EC31924-EBFE-4F9B-888B-799957593702}" srcId="{F38D79F1-7D1F-4483-A5E7-4E11B31A232A}" destId="{D47146F3-8B30-4156-9703-3AC404E5E853}" srcOrd="3" destOrd="0" parTransId="{31AAE64B-1D7C-4446-829D-634ED33BAF0F}" sibTransId="{5AE10C04-722F-4272-9C42-19B1241CCF9C}"/>
    <dgm:cxn modelId="{9994545D-20CD-4EAA-A338-DC8E209BC7E3}" srcId="{F38D79F1-7D1F-4483-A5E7-4E11B31A232A}" destId="{440508BD-1602-43CE-9951-1535D41FBBD7}" srcOrd="4" destOrd="0" parTransId="{3889942B-164F-4CFA-A301-ED1A6012D141}" sibTransId="{5B6A8192-423D-44C9-A583-CBC519E32253}"/>
    <dgm:cxn modelId="{E8ED0DEA-5D36-45D6-9D87-5667EEEAC28A}" type="presOf" srcId="{F38D79F1-7D1F-4483-A5E7-4E11B31A232A}" destId="{F675AF70-6962-41E5-876D-DF63464C4099}" srcOrd="0" destOrd="0" presId="urn:microsoft.com/office/officeart/2005/8/layout/default#2"/>
    <dgm:cxn modelId="{1A603E99-D0E8-4131-B7E9-2AA08E612B51}" type="presOf" srcId="{FF1BA5EC-439E-4346-8A34-14C07AD096EA}" destId="{F4115234-E04A-480B-BF1A-98B07ABF9013}" srcOrd="0" destOrd="0" presId="urn:microsoft.com/office/officeart/2005/8/layout/default#2"/>
    <dgm:cxn modelId="{AACB0D30-E9B5-43CE-9005-8D5D24A6E9A1}" type="presOf" srcId="{440508BD-1602-43CE-9951-1535D41FBBD7}" destId="{E20E8B6C-3833-41DC-8FCB-07FB316D0706}" srcOrd="0" destOrd="0" presId="urn:microsoft.com/office/officeart/2005/8/layout/default#2"/>
    <dgm:cxn modelId="{261D3322-616E-460D-A57D-8F6FEBB0ACCB}" type="presParOf" srcId="{F675AF70-6962-41E5-876D-DF63464C4099}" destId="{06FBAF17-4E32-4890-9288-63AEADBE10D6}" srcOrd="0" destOrd="0" presId="urn:microsoft.com/office/officeart/2005/8/layout/default#2"/>
    <dgm:cxn modelId="{6DF94013-2873-4237-91EE-893B43B775D7}" type="presParOf" srcId="{F675AF70-6962-41E5-876D-DF63464C4099}" destId="{6500D4C1-4BBA-4844-A8B6-811157BDBADC}" srcOrd="1" destOrd="0" presId="urn:microsoft.com/office/officeart/2005/8/layout/default#2"/>
    <dgm:cxn modelId="{62A7BDBB-9D17-43B6-AA58-AD3C9D95E648}" type="presParOf" srcId="{F675AF70-6962-41E5-876D-DF63464C4099}" destId="{8A517931-5072-4FF3-ABD4-DDD184434322}" srcOrd="2" destOrd="0" presId="urn:microsoft.com/office/officeart/2005/8/layout/default#2"/>
    <dgm:cxn modelId="{9A146A65-F3E5-4801-AE42-15D93459A33C}" type="presParOf" srcId="{F675AF70-6962-41E5-876D-DF63464C4099}" destId="{0B506DCF-7FC2-4523-A502-A8E2FA299210}" srcOrd="3" destOrd="0" presId="urn:microsoft.com/office/officeart/2005/8/layout/default#2"/>
    <dgm:cxn modelId="{69946305-FF37-4011-8B2C-C25E1457B977}" type="presParOf" srcId="{F675AF70-6962-41E5-876D-DF63464C4099}" destId="{F4115234-E04A-480B-BF1A-98B07ABF9013}" srcOrd="4" destOrd="0" presId="urn:microsoft.com/office/officeart/2005/8/layout/default#2"/>
    <dgm:cxn modelId="{B8B35304-5FC3-4501-A3ED-3CBF6F91F522}" type="presParOf" srcId="{F675AF70-6962-41E5-876D-DF63464C4099}" destId="{EEB624F0-1E96-4CA8-BF1C-663DC447510E}" srcOrd="5" destOrd="0" presId="urn:microsoft.com/office/officeart/2005/8/layout/default#2"/>
    <dgm:cxn modelId="{9867BDDC-1DE4-4A82-9AE6-856ACC21AF35}" type="presParOf" srcId="{F675AF70-6962-41E5-876D-DF63464C4099}" destId="{956F9383-05C4-4C0B-B49B-683ECB368B2E}" srcOrd="6" destOrd="0" presId="urn:microsoft.com/office/officeart/2005/8/layout/default#2"/>
    <dgm:cxn modelId="{E61A97FD-A6B4-45FA-88A4-0D920B4E3F30}" type="presParOf" srcId="{F675AF70-6962-41E5-876D-DF63464C4099}" destId="{F0CAFBB9-6C7C-4A83-AEB9-168F671C1D4E}" srcOrd="7" destOrd="0" presId="urn:microsoft.com/office/officeart/2005/8/layout/default#2"/>
    <dgm:cxn modelId="{A47AF9AB-C9BD-46F6-B7D3-0A4343FFD2FB}" type="presParOf" srcId="{F675AF70-6962-41E5-876D-DF63464C4099}" destId="{E20E8B6C-3833-41DC-8FCB-07FB316D0706}" srcOrd="8" destOrd="0" presId="urn:microsoft.com/office/officeart/2005/8/layout/defaul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30B536-51E1-4401-AF0B-9DCB7444EC20}" type="datetimeFigureOut">
              <a:rPr lang="es-ES" smtClean="0"/>
              <a:pPr/>
              <a:t>14/06/2018</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4FB5C9-81FA-4710-B165-B93E385E2811}" type="slidenum">
              <a:rPr lang="es-ES" smtClean="0"/>
              <a:pPr/>
              <a:t>‹Nº›</a:t>
            </a:fld>
            <a:endParaRPr lang="es-ES"/>
          </a:p>
        </p:txBody>
      </p:sp>
    </p:spTree>
    <p:extLst>
      <p:ext uri="{BB962C8B-B14F-4D97-AF65-F5344CB8AC3E}">
        <p14:creationId xmlns:p14="http://schemas.microsoft.com/office/powerpoint/2010/main" val="1429710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7D3A5-61E4-41FB-BDD8-4A3F31366299}" type="datetimeFigureOut">
              <a:rPr lang="es-ES" smtClean="0"/>
              <a:pPr/>
              <a:t>14/06/2018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8BDE8-A576-4CDF-8B7E-C1251C1776C5}" type="slidenum">
              <a:rPr lang="es-ES" smtClean="0"/>
              <a:pPr/>
              <a:t>‹Nº›</a:t>
            </a:fld>
            <a:endParaRPr lang="es-ES"/>
          </a:p>
        </p:txBody>
      </p:sp>
    </p:spTree>
    <p:extLst>
      <p:ext uri="{BB962C8B-B14F-4D97-AF65-F5344CB8AC3E}">
        <p14:creationId xmlns:p14="http://schemas.microsoft.com/office/powerpoint/2010/main" val="2961795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a:t>
            </a:fld>
            <a:endParaRPr lang="es-ES"/>
          </a:p>
        </p:txBody>
      </p:sp>
    </p:spTree>
    <p:extLst>
      <p:ext uri="{BB962C8B-B14F-4D97-AF65-F5344CB8AC3E}">
        <p14:creationId xmlns:p14="http://schemas.microsoft.com/office/powerpoint/2010/main" val="1236314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10</a:t>
            </a:fld>
            <a:endParaRPr lang="es-ES"/>
          </a:p>
        </p:txBody>
      </p:sp>
    </p:spTree>
    <p:extLst>
      <p:ext uri="{BB962C8B-B14F-4D97-AF65-F5344CB8AC3E}">
        <p14:creationId xmlns:p14="http://schemas.microsoft.com/office/powerpoint/2010/main" val="1810481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11</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4273176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solidFill>
                  <a:prstClr val="black"/>
                </a:solidFill>
              </a:rPr>
              <a:pPr/>
              <a:t>12</a:t>
            </a:fld>
            <a:endParaRPr lang="es-ES">
              <a:solidFill>
                <a:prstClr val="black"/>
              </a:solidFill>
            </a:endParaRPr>
          </a:p>
        </p:txBody>
      </p:sp>
    </p:spTree>
    <p:extLst>
      <p:ext uri="{BB962C8B-B14F-4D97-AF65-F5344CB8AC3E}">
        <p14:creationId xmlns:p14="http://schemas.microsoft.com/office/powerpoint/2010/main" val="1125033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13</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836793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14</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825328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15</a:t>
            </a:fld>
            <a:endParaRPr lang="es-ES"/>
          </a:p>
        </p:txBody>
      </p:sp>
    </p:spTree>
    <p:extLst>
      <p:ext uri="{BB962C8B-B14F-4D97-AF65-F5344CB8AC3E}">
        <p14:creationId xmlns:p14="http://schemas.microsoft.com/office/powerpoint/2010/main" val="1862630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solidFill>
                  <a:prstClr val="black"/>
                </a:solidFill>
              </a:rPr>
              <a:pPr/>
              <a:t>16</a:t>
            </a:fld>
            <a:endParaRPr lang="es-ES">
              <a:solidFill>
                <a:prstClr val="black"/>
              </a:solidFill>
            </a:endParaRPr>
          </a:p>
        </p:txBody>
      </p:sp>
    </p:spTree>
    <p:extLst>
      <p:ext uri="{BB962C8B-B14F-4D97-AF65-F5344CB8AC3E}">
        <p14:creationId xmlns:p14="http://schemas.microsoft.com/office/powerpoint/2010/main" val="1472366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A3D8BDE8-A576-4CDF-8B7E-C1251C1776C5}" type="slidenum">
              <a:rPr lang="es-ES" smtClean="0">
                <a:solidFill>
                  <a:prstClr val="black"/>
                </a:solidFill>
              </a:rPr>
              <a:pPr/>
              <a:t>17</a:t>
            </a:fld>
            <a:endParaRPr lang="es-ES">
              <a:solidFill>
                <a:prstClr val="black"/>
              </a:solidFill>
            </a:endParaRPr>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1270088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A3D8BDE8-A576-4CDF-8B7E-C1251C1776C5}" type="slidenum">
              <a:rPr lang="es-ES" smtClean="0">
                <a:solidFill>
                  <a:prstClr val="black"/>
                </a:solidFill>
              </a:rPr>
              <a:pPr/>
              <a:t>18</a:t>
            </a:fld>
            <a:endParaRPr lang="es-ES">
              <a:solidFill>
                <a:prstClr val="black"/>
              </a:solidFill>
            </a:endParaRPr>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086691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A3D8BDE8-A576-4CDF-8B7E-C1251C1776C5}" type="slidenum">
              <a:rPr lang="es-ES" smtClean="0">
                <a:solidFill>
                  <a:prstClr val="black"/>
                </a:solidFill>
              </a:rPr>
              <a:pPr/>
              <a:t>19</a:t>
            </a:fld>
            <a:endParaRPr lang="es-ES">
              <a:solidFill>
                <a:prstClr val="black"/>
              </a:solidFill>
            </a:endParaRPr>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3636785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a:t>
            </a:fld>
            <a:endParaRPr lang="es-ES"/>
          </a:p>
        </p:txBody>
      </p:sp>
    </p:spTree>
    <p:extLst>
      <p:ext uri="{BB962C8B-B14F-4D97-AF65-F5344CB8AC3E}">
        <p14:creationId xmlns:p14="http://schemas.microsoft.com/office/powerpoint/2010/main" val="167100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solidFill>
                  <a:prstClr val="black"/>
                </a:solidFill>
              </a:rPr>
              <a:pPr/>
              <a:t>20</a:t>
            </a:fld>
            <a:endParaRPr lang="es-ES">
              <a:solidFill>
                <a:prstClr val="black"/>
              </a:solidFill>
            </a:endParaRPr>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315650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21</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3968301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solidFill>
                  <a:prstClr val="black"/>
                </a:solidFill>
              </a:rPr>
              <a:pPr/>
              <a:t>22</a:t>
            </a:fld>
            <a:endParaRPr lang="es-ES">
              <a:solidFill>
                <a:prstClr val="black"/>
              </a:solidFill>
            </a:endParaRPr>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027523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solidFill>
                  <a:prstClr val="black"/>
                </a:solidFill>
              </a:rPr>
              <a:pPr/>
              <a:t>23</a:t>
            </a:fld>
            <a:endParaRPr lang="es-ES">
              <a:solidFill>
                <a:prstClr val="black"/>
              </a:solidFill>
            </a:endParaRPr>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910392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solidFill>
                  <a:prstClr val="black"/>
                </a:solidFill>
              </a:rPr>
              <a:pPr/>
              <a:t>24</a:t>
            </a:fld>
            <a:endParaRPr lang="es-ES">
              <a:solidFill>
                <a:prstClr val="black"/>
              </a:solidFill>
            </a:endParaRPr>
          </a:p>
        </p:txBody>
      </p:sp>
    </p:spTree>
    <p:extLst>
      <p:ext uri="{BB962C8B-B14F-4D97-AF65-F5344CB8AC3E}">
        <p14:creationId xmlns:p14="http://schemas.microsoft.com/office/powerpoint/2010/main" val="1644965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25</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1329524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26</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4552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27</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656021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solidFill>
                  <a:prstClr val="black"/>
                </a:solidFill>
              </a:rPr>
              <a:pPr/>
              <a:t>28</a:t>
            </a:fld>
            <a:endParaRPr lang="es-ES">
              <a:solidFill>
                <a:prstClr val="black"/>
              </a:solidFill>
            </a:endParaRPr>
          </a:p>
        </p:txBody>
      </p:sp>
    </p:spTree>
    <p:extLst>
      <p:ext uri="{BB962C8B-B14F-4D97-AF65-F5344CB8AC3E}">
        <p14:creationId xmlns:p14="http://schemas.microsoft.com/office/powerpoint/2010/main" val="559819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solidFill>
                  <a:prstClr val="black"/>
                </a:solidFill>
              </a:rPr>
              <a:pPr/>
              <a:t>29</a:t>
            </a:fld>
            <a:endParaRPr lang="es-ES">
              <a:solidFill>
                <a:prstClr val="black"/>
              </a:solidFill>
            </a:endParaRPr>
          </a:p>
        </p:txBody>
      </p:sp>
    </p:spTree>
    <p:extLst>
      <p:ext uri="{BB962C8B-B14F-4D97-AF65-F5344CB8AC3E}">
        <p14:creationId xmlns:p14="http://schemas.microsoft.com/office/powerpoint/2010/main" val="559819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3</a:t>
            </a:fld>
            <a:endParaRPr lang="es-ES"/>
          </a:p>
        </p:txBody>
      </p:sp>
    </p:spTree>
    <p:extLst>
      <p:ext uri="{BB962C8B-B14F-4D97-AF65-F5344CB8AC3E}">
        <p14:creationId xmlns:p14="http://schemas.microsoft.com/office/powerpoint/2010/main" val="1958164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A3D8BDE8-A576-4CDF-8B7E-C1251C1776C5}" type="slidenum">
              <a:rPr lang="es-ES" smtClean="0"/>
              <a:pPr/>
              <a:t>30</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364432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31</a:t>
            </a:fld>
            <a:endParaRPr lang="es-ES_tradnl"/>
          </a:p>
        </p:txBody>
      </p:sp>
    </p:spTree>
    <p:extLst>
      <p:ext uri="{BB962C8B-B14F-4D97-AF65-F5344CB8AC3E}">
        <p14:creationId xmlns:p14="http://schemas.microsoft.com/office/powerpoint/2010/main" val="3359746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100" dirty="0">
              <a:solidFill>
                <a:schemeClr val="tx1"/>
              </a:solidFill>
            </a:endParaRPr>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4</a:t>
            </a:fld>
            <a:endParaRPr lang="es-ES_tradnl"/>
          </a:p>
        </p:txBody>
      </p:sp>
    </p:spTree>
    <p:extLst>
      <p:ext uri="{BB962C8B-B14F-4D97-AF65-F5344CB8AC3E}">
        <p14:creationId xmlns:p14="http://schemas.microsoft.com/office/powerpoint/2010/main" val="4041067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5</a:t>
            </a:fld>
            <a:endParaRPr lang="es-ES"/>
          </a:p>
        </p:txBody>
      </p:sp>
    </p:spTree>
    <p:extLst>
      <p:ext uri="{BB962C8B-B14F-4D97-AF65-F5344CB8AC3E}">
        <p14:creationId xmlns:p14="http://schemas.microsoft.com/office/powerpoint/2010/main" val="835486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6</a:t>
            </a:fld>
            <a:endParaRPr lang="es-ES"/>
          </a:p>
        </p:txBody>
      </p:sp>
    </p:spTree>
    <p:extLst>
      <p:ext uri="{BB962C8B-B14F-4D97-AF65-F5344CB8AC3E}">
        <p14:creationId xmlns:p14="http://schemas.microsoft.com/office/powerpoint/2010/main" val="1928264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solidFill>
                  <a:prstClr val="black"/>
                </a:solidFill>
              </a:rPr>
              <a:pPr/>
              <a:t>7</a:t>
            </a:fld>
            <a:endParaRPr lang="es-ES">
              <a:solidFill>
                <a:prstClr val="black"/>
              </a:solidFill>
            </a:endParaRPr>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781461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8</a:t>
            </a:fld>
            <a:endParaRPr lang="es-ES"/>
          </a:p>
        </p:txBody>
      </p:sp>
    </p:spTree>
    <p:extLst>
      <p:ext uri="{BB962C8B-B14F-4D97-AF65-F5344CB8AC3E}">
        <p14:creationId xmlns:p14="http://schemas.microsoft.com/office/powerpoint/2010/main" val="2330032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9</a:t>
            </a:fld>
            <a:endParaRPr lang="es-ES"/>
          </a:p>
        </p:txBody>
      </p:sp>
    </p:spTree>
    <p:extLst>
      <p:ext uri="{BB962C8B-B14F-4D97-AF65-F5344CB8AC3E}">
        <p14:creationId xmlns:p14="http://schemas.microsoft.com/office/powerpoint/2010/main" val="3715078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is4k.es/" TargetMode="External"/><Relationship Id="rId7" Type="http://schemas.openxmlformats.org/officeDocument/2006/relationships/hyperlink" Target="https://twitter.com/is4k"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hyperlink" Target="https://www.facebook.com/Internet-Segura-For-Kids-1886436838309254" TargetMode="External"/><Relationship Id="rId10" Type="http://schemas.openxmlformats.org/officeDocument/2006/relationships/image" Target="../media/image2.png"/><Relationship Id="rId4" Type="http://schemas.openxmlformats.org/officeDocument/2006/relationships/image" Target="../media/image5.jpe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is4k.es/" TargetMode="External"/><Relationship Id="rId2" Type="http://schemas.openxmlformats.org/officeDocument/2006/relationships/hyperlink" Target="https://www.incibe.es/" TargetMode="External"/><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hyperlink" Target="https://creativecommons.org/licenses/by-nc-sa/4.0/deed.es_E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Diapositiva de título">
    <p:spTree>
      <p:nvGrpSpPr>
        <p:cNvPr id="1" name=""/>
        <p:cNvGrpSpPr/>
        <p:nvPr/>
      </p:nvGrpSpPr>
      <p:grpSpPr>
        <a:xfrm>
          <a:off x="0" y="0"/>
          <a:ext cx="0" cy="0"/>
          <a:chOff x="0" y="0"/>
          <a:chExt cx="0" cy="0"/>
        </a:xfrm>
      </p:grpSpPr>
      <p:sp>
        <p:nvSpPr>
          <p:cNvPr id="20" name="1 Título"/>
          <p:cNvSpPr>
            <a:spLocks noGrp="1"/>
          </p:cNvSpPr>
          <p:nvPr>
            <p:ph type="ctrTitle"/>
          </p:nvPr>
        </p:nvSpPr>
        <p:spPr>
          <a:xfrm>
            <a:off x="685800" y="3399617"/>
            <a:ext cx="7772400" cy="1470025"/>
          </a:xfrm>
          <a:prstGeom prst="rect">
            <a:avLst/>
          </a:prstGeom>
        </p:spPr>
        <p:txBody>
          <a:bodyPr/>
          <a:lstStyle>
            <a:lvl1pPr>
              <a:defRPr>
                <a:solidFill>
                  <a:srgbClr val="007AC6"/>
                </a:solidFill>
                <a:latin typeface="Calibri" panose="020F0502020204030204" pitchFamily="34" charset="0"/>
              </a:defRPr>
            </a:lvl1pPr>
          </a:lstStyle>
          <a:p>
            <a:r>
              <a:rPr lang="es-ES" dirty="0" smtClean="0"/>
              <a:t>Haga clic para modificar el estilo de título del patrón</a:t>
            </a:r>
            <a:endParaRPr lang="es-ES" dirty="0"/>
          </a:p>
        </p:txBody>
      </p:sp>
      <p:sp>
        <p:nvSpPr>
          <p:cNvPr id="21" name="Rectángulo 18"/>
          <p:cNvSpPr/>
          <p:nvPr userDrawn="1"/>
        </p:nvSpPr>
        <p:spPr>
          <a:xfrm>
            <a:off x="0" y="2000107"/>
            <a:ext cx="9144000" cy="967462"/>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2" name="17 CuadroTexto"/>
          <p:cNvSpPr txBox="1"/>
          <p:nvPr userDrawn="1"/>
        </p:nvSpPr>
        <p:spPr>
          <a:xfrm>
            <a:off x="0" y="1988840"/>
            <a:ext cx="8964488" cy="978729"/>
          </a:xfrm>
          <a:prstGeom prst="rect">
            <a:avLst/>
          </a:prstGeom>
          <a:noFill/>
        </p:spPr>
        <p:txBody>
          <a:bodyPr wrap="square" rtlCol="0">
            <a:spAutoFit/>
          </a:bodyPr>
          <a:lstStyle/>
          <a:p>
            <a:pPr algn="r">
              <a:lnSpc>
                <a:spcPct val="120000"/>
              </a:lnSpc>
            </a:pPr>
            <a:r>
              <a:rPr lang="es-ES" sz="3200" b="1" dirty="0" smtClean="0">
                <a:solidFill>
                  <a:schemeClr val="bg1"/>
                </a:solidFill>
                <a:latin typeface="Trebuchet MS" pitchFamily="34" charset="0"/>
              </a:rPr>
              <a:t>Programa de Jornadas Escolares</a:t>
            </a:r>
          </a:p>
          <a:p>
            <a:pPr algn="r">
              <a:lnSpc>
                <a:spcPct val="120000"/>
              </a:lnSpc>
            </a:pPr>
            <a:r>
              <a:rPr lang="es-ES" sz="1600" b="0" kern="1200" dirty="0" smtClean="0">
                <a:solidFill>
                  <a:schemeClr val="bg1"/>
                </a:solidFill>
                <a:latin typeface="Trebuchet MS" pitchFamily="34" charset="0"/>
                <a:ea typeface="+mn-ea"/>
                <a:cs typeface="+mn-cs"/>
              </a:rPr>
              <a:t>Promoción del uso seguro y responsable de Internet entre los menores</a:t>
            </a:r>
            <a:endParaRPr lang="es-ES" sz="1600" b="0" kern="1200" dirty="0">
              <a:solidFill>
                <a:schemeClr val="bg1"/>
              </a:solidFill>
              <a:latin typeface="Trebuchet MS" pitchFamily="34" charset="0"/>
              <a:ea typeface="+mn-ea"/>
              <a:cs typeface="+mn-cs"/>
            </a:endParaRPr>
          </a:p>
        </p:txBody>
      </p:sp>
      <p:sp>
        <p:nvSpPr>
          <p:cNvPr id="23" name="Marcador de texto 8"/>
          <p:cNvSpPr>
            <a:spLocks noGrp="1"/>
          </p:cNvSpPr>
          <p:nvPr>
            <p:ph type="body" sz="quarter" idx="13" hasCustomPrompt="1"/>
          </p:nvPr>
        </p:nvSpPr>
        <p:spPr>
          <a:xfrm>
            <a:off x="685801" y="5168941"/>
            <a:ext cx="7772400" cy="333375"/>
          </a:xfrm>
          <a:prstGeom prst="rect">
            <a:avLst/>
          </a:prstGeom>
        </p:spPr>
        <p:txBody>
          <a:bodyPr lIns="0" tIns="0" rIns="0" bIns="0">
            <a:noAutofit/>
          </a:bodyPr>
          <a:lstStyle>
            <a:lvl1pPr algn="ctr">
              <a:buFontTx/>
              <a:buNone/>
              <a:defRPr sz="2000" i="1" baseline="0">
                <a:solidFill>
                  <a:srgbClr val="999999"/>
                </a:solidFill>
                <a:latin typeface="Calibri" panose="020F0502020204030204" pitchFamily="34" charset="0"/>
                <a:cs typeface="Calibri" panose="020F0502020204030204" pitchFamily="34" charset="0"/>
              </a:defRPr>
            </a:lvl1pPr>
          </a:lstStyle>
          <a:p>
            <a:pPr lvl="0"/>
            <a:r>
              <a:rPr lang="es-ES_tradnl" dirty="0"/>
              <a:t>Subtítulo</a:t>
            </a:r>
          </a:p>
        </p:txBody>
      </p:sp>
      <p:pic>
        <p:nvPicPr>
          <p:cNvPr id="25" name="Imagen 2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067944" y="6037178"/>
            <a:ext cx="4382584" cy="612000"/>
          </a:xfrm>
          <a:prstGeom prst="rect">
            <a:avLst/>
          </a:prstGeom>
        </p:spPr>
      </p:pic>
      <p:pic>
        <p:nvPicPr>
          <p:cNvPr id="27" name="Imagen 26" descr="Y:\90_IS4K\logos\logo corporativo\finales\logo-is4k.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53018" y="296792"/>
            <a:ext cx="4058452" cy="1260000"/>
          </a:xfrm>
          <a:prstGeom prst="rect">
            <a:avLst/>
          </a:prstGeom>
          <a:noFill/>
          <a:ln>
            <a:noFill/>
          </a:ln>
        </p:spPr>
      </p:pic>
      <p:pic>
        <p:nvPicPr>
          <p:cNvPr id="2" name="Imagen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8578" y="5877272"/>
            <a:ext cx="2295144" cy="658368"/>
          </a:xfrm>
          <a:prstGeom prst="rect">
            <a:avLst/>
          </a:prstGeom>
        </p:spPr>
      </p:pic>
    </p:spTree>
    <p:extLst>
      <p:ext uri="{BB962C8B-B14F-4D97-AF65-F5344CB8AC3E}">
        <p14:creationId xmlns:p14="http://schemas.microsoft.com/office/powerpoint/2010/main" val="180475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1_Título y objetos">
    <p:spTree>
      <p:nvGrpSpPr>
        <p:cNvPr id="1" name=""/>
        <p:cNvGrpSpPr/>
        <p:nvPr/>
      </p:nvGrpSpPr>
      <p:grpSpPr>
        <a:xfrm>
          <a:off x="0" y="0"/>
          <a:ext cx="0" cy="0"/>
          <a:chOff x="0" y="0"/>
          <a:chExt cx="0" cy="0"/>
        </a:xfrm>
      </p:grpSpPr>
      <p:sp>
        <p:nvSpPr>
          <p:cNvPr id="7" name="Rectángulo 3"/>
          <p:cNvSpPr/>
          <p:nvPr userDrawn="1"/>
        </p:nvSpPr>
        <p:spPr>
          <a:xfrm>
            <a:off x="0" y="6192688"/>
            <a:ext cx="9144000" cy="692696"/>
          </a:xfrm>
          <a:prstGeom prst="rect">
            <a:avLst/>
          </a:prstGeom>
          <a:solidFill>
            <a:srgbClr val="0070C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smtClean="0"/>
              <a:t> </a:t>
            </a:r>
            <a:endParaRPr lang="es-ES" sz="1200" dirty="0"/>
          </a:p>
        </p:txBody>
      </p:sp>
      <p:sp>
        <p:nvSpPr>
          <p:cNvPr id="2" name="1 Título"/>
          <p:cNvSpPr>
            <a:spLocks noGrp="1"/>
          </p:cNvSpPr>
          <p:nvPr>
            <p:ph type="title"/>
          </p:nvPr>
        </p:nvSpPr>
        <p:spPr>
          <a:xfrm>
            <a:off x="457200" y="274638"/>
            <a:ext cx="8229600" cy="1143000"/>
          </a:xfrm>
          <a:prstGeom prst="rect">
            <a:avLst/>
          </a:prstGeom>
        </p:spPr>
        <p:txBody>
          <a:bodyPr anchor="ctr"/>
          <a:lstStyle>
            <a:lvl1pPr>
              <a:defRPr sz="4400">
                <a:solidFill>
                  <a:srgbClr val="007AC6"/>
                </a:solidFill>
                <a:latin typeface="Calibri" panose="020F0502020204030204" pitchFamily="34" charset="0"/>
              </a:defRPr>
            </a:lvl1pPr>
          </a:lstStyle>
          <a:p>
            <a:r>
              <a:rPr lang="es-ES" smtClean="0"/>
              <a:t>Haga clic para modificar el estilo de título del patrón</a:t>
            </a:r>
            <a:endParaRPr lang="es-ES" dirty="0"/>
          </a:p>
        </p:txBody>
      </p:sp>
      <p:sp>
        <p:nvSpPr>
          <p:cNvPr id="3" name="2 Marcador de contenido"/>
          <p:cNvSpPr>
            <a:spLocks noGrp="1"/>
          </p:cNvSpPr>
          <p:nvPr>
            <p:ph idx="1"/>
          </p:nvPr>
        </p:nvSpPr>
        <p:spPr>
          <a:xfrm>
            <a:off x="457200" y="1600200"/>
            <a:ext cx="8229600" cy="4525963"/>
          </a:xfrm>
          <a:prstGeom prst="rect">
            <a:avLst/>
          </a:prstGeom>
        </p:spPr>
        <p:txBody>
          <a:bodyPr/>
          <a:lstStyle>
            <a:lvl1pPr>
              <a:defRPr>
                <a:solidFill>
                  <a:srgbClr val="007AC6"/>
                </a:solidFill>
                <a:latin typeface="Calibri" panose="020F0502020204030204" pitchFamily="34" charset="0"/>
              </a:defRPr>
            </a:lvl1pPr>
            <a:lvl2pPr>
              <a:defRPr>
                <a:solidFill>
                  <a:srgbClr val="007AC6"/>
                </a:solidFill>
                <a:latin typeface="Calibri" panose="020F0502020204030204" pitchFamily="34" charset="0"/>
              </a:defRPr>
            </a:lvl2pPr>
            <a:lvl3pPr>
              <a:defRPr>
                <a:solidFill>
                  <a:srgbClr val="007AC6"/>
                </a:solidFill>
                <a:latin typeface="Calibri" panose="020F0502020204030204" pitchFamily="34" charset="0"/>
              </a:defRPr>
            </a:lvl3pPr>
            <a:lvl4pPr>
              <a:defRPr>
                <a:solidFill>
                  <a:srgbClr val="007AC6"/>
                </a:solidFill>
                <a:latin typeface="Calibri" panose="020F0502020204030204" pitchFamily="34" charset="0"/>
              </a:defRPr>
            </a:lvl4pPr>
            <a:lvl5pPr>
              <a:defRPr>
                <a:solidFill>
                  <a:srgbClr val="007AC6"/>
                </a:solidFill>
                <a:latin typeface="Calibri" panose="020F0502020204030204"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fecha"/>
          <p:cNvSpPr>
            <a:spLocks noGrp="1"/>
          </p:cNvSpPr>
          <p:nvPr>
            <p:ph type="dt" sz="half" idx="10"/>
          </p:nvPr>
        </p:nvSpPr>
        <p:spPr>
          <a:xfrm>
            <a:off x="457200" y="6356350"/>
            <a:ext cx="946448" cy="365125"/>
          </a:xfrm>
          <a:prstGeom prst="rect">
            <a:avLst/>
          </a:prstGeom>
        </p:spPr>
        <p:txBody>
          <a:bodyPr/>
          <a:lstStyle>
            <a:lvl1pPr>
              <a:defRPr sz="1200">
                <a:solidFill>
                  <a:schemeClr val="bg1"/>
                </a:solidFill>
              </a:defRPr>
            </a:lvl1pPr>
          </a:lstStyle>
          <a:p>
            <a:fld id="{45CE3856-8916-4ABC-A3AA-954FF73B1515}" type="datetime1">
              <a:rPr lang="es-ES" smtClean="0"/>
              <a:pPr/>
              <a:t>14/06/2018</a:t>
            </a:fld>
            <a:endParaRPr lang="es-ES" dirty="0"/>
          </a:p>
        </p:txBody>
      </p:sp>
      <p:sp>
        <p:nvSpPr>
          <p:cNvPr id="6" name="5 Marcador de número de diapositiva"/>
          <p:cNvSpPr>
            <a:spLocks noGrp="1"/>
          </p:cNvSpPr>
          <p:nvPr>
            <p:ph type="sldNum" sz="quarter" idx="12"/>
          </p:nvPr>
        </p:nvSpPr>
        <p:spPr>
          <a:xfrm>
            <a:off x="8172400" y="6356350"/>
            <a:ext cx="514400" cy="365125"/>
          </a:xfrm>
          <a:prstGeom prst="rect">
            <a:avLst/>
          </a:prstGeom>
        </p:spPr>
        <p:txBody>
          <a:bodyPr/>
          <a:lstStyle>
            <a:lvl1pPr algn="r">
              <a:defRPr sz="1200">
                <a:solidFill>
                  <a:schemeClr val="bg1"/>
                </a:solidFill>
              </a:defRPr>
            </a:lvl1pPr>
          </a:lstStyle>
          <a:p>
            <a:fld id="{70ED536F-580B-41F4-B85A-D05C7DF0A5F5}" type="slidenum">
              <a:rPr lang="es-ES" smtClean="0"/>
              <a:pPr/>
              <a:t>‹Nº›</a:t>
            </a:fld>
            <a:endParaRPr lang="es-ES" dirty="0"/>
          </a:p>
        </p:txBody>
      </p:sp>
      <p:sp>
        <p:nvSpPr>
          <p:cNvPr id="5" name="4 Marcador de pie de página"/>
          <p:cNvSpPr>
            <a:spLocks noGrp="1"/>
          </p:cNvSpPr>
          <p:nvPr>
            <p:ph type="ftr" sz="quarter" idx="11"/>
          </p:nvPr>
        </p:nvSpPr>
        <p:spPr>
          <a:xfrm>
            <a:off x="1403648" y="6356350"/>
            <a:ext cx="6336704" cy="365125"/>
          </a:xfrm>
          <a:prstGeom prst="rect">
            <a:avLst/>
          </a:prstGeom>
        </p:spPr>
        <p:txBody>
          <a:bodyPr/>
          <a:lstStyle>
            <a:lvl1pPr>
              <a:defRPr sz="1400" b="1">
                <a:solidFill>
                  <a:schemeClr val="bg1"/>
                </a:solidFill>
              </a:defRPr>
            </a:lvl1pPr>
          </a:lstStyle>
          <a:p>
            <a:pPr algn="ctr"/>
            <a:r>
              <a:rPr lang="es-ES" dirty="0" smtClean="0"/>
              <a:t>Subtítulo</a:t>
            </a:r>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Fin de presentación">
    <p:spTree>
      <p:nvGrpSpPr>
        <p:cNvPr id="1" name=""/>
        <p:cNvGrpSpPr/>
        <p:nvPr/>
      </p:nvGrpSpPr>
      <p:grpSpPr>
        <a:xfrm>
          <a:off x="0" y="0"/>
          <a:ext cx="0" cy="0"/>
          <a:chOff x="0" y="0"/>
          <a:chExt cx="0" cy="0"/>
        </a:xfrm>
      </p:grpSpPr>
      <p:sp>
        <p:nvSpPr>
          <p:cNvPr id="14" name="2 Rectángulo"/>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solidFill>
                <a:srgbClr val="F79646">
                  <a:lumMod val="75000"/>
                </a:srgbClr>
              </a:solidFill>
            </a:endParaRPr>
          </a:p>
        </p:txBody>
      </p:sp>
      <p:sp>
        <p:nvSpPr>
          <p:cNvPr id="15" name="Redondear rectángulo de esquina del mismo lado 14"/>
          <p:cNvSpPr/>
          <p:nvPr userDrawn="1"/>
        </p:nvSpPr>
        <p:spPr>
          <a:xfrm>
            <a:off x="1835696" y="2636912"/>
            <a:ext cx="7308304" cy="1080120"/>
          </a:xfrm>
          <a:prstGeom prst="round2SameRect">
            <a:avLst/>
          </a:prstGeom>
          <a:solidFill>
            <a:srgbClr val="0070C0"/>
          </a:solidFill>
          <a:ln>
            <a:solidFill>
              <a:schemeClr val="accent1"/>
            </a:solidFill>
          </a:ln>
          <a:effectLst>
            <a:outerShdw blurRad="40000" dist="23000" dir="5400000" rotWithShape="0">
              <a:srgbClr val="000000">
                <a:alpha val="35000"/>
              </a:srgbClr>
            </a:outerShdw>
            <a:reflection blurRad="6350" stA="0" endPos="400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solidFill>
                <a:prstClr val="white"/>
              </a:solidFill>
            </a:endParaRPr>
          </a:p>
        </p:txBody>
      </p:sp>
      <p:sp>
        <p:nvSpPr>
          <p:cNvPr id="16" name="17 CuadroTexto"/>
          <p:cNvSpPr txBox="1"/>
          <p:nvPr userDrawn="1"/>
        </p:nvSpPr>
        <p:spPr>
          <a:xfrm>
            <a:off x="1548644" y="2697653"/>
            <a:ext cx="7416824" cy="978729"/>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s-ES" sz="3200" b="1" dirty="0" smtClean="0">
                <a:solidFill>
                  <a:prstClr val="white"/>
                </a:solidFill>
                <a:latin typeface="Trebuchet MS" pitchFamily="34" charset="0"/>
              </a:rPr>
              <a:t>Programa</a:t>
            </a:r>
            <a:r>
              <a:rPr lang="es-ES" sz="3200" b="1" baseline="0" dirty="0" smtClean="0">
                <a:solidFill>
                  <a:prstClr val="white"/>
                </a:solidFill>
                <a:latin typeface="Trebuchet MS" pitchFamily="34" charset="0"/>
              </a:rPr>
              <a:t> de Jornadas Escolares</a:t>
            </a:r>
            <a:endParaRPr lang="es-ES" sz="3200" b="1" dirty="0">
              <a:solidFill>
                <a:prstClr val="white"/>
              </a:solidFill>
              <a:latin typeface="Trebuchet MS" pitchFamily="34" charset="0"/>
            </a:endParaRPr>
          </a:p>
          <a:p>
            <a:pPr algn="r">
              <a:lnSpc>
                <a:spcPct val="120000"/>
              </a:lnSpc>
            </a:pPr>
            <a:r>
              <a:rPr lang="es-ES" sz="1600" dirty="0">
                <a:solidFill>
                  <a:prstClr val="white"/>
                </a:solidFill>
                <a:latin typeface="Trebuchet MS" pitchFamily="34" charset="0"/>
              </a:rPr>
              <a:t>Promoción del uso seguro y responsable de Internet entre los menores</a:t>
            </a:r>
          </a:p>
        </p:txBody>
      </p:sp>
      <p:pic>
        <p:nvPicPr>
          <p:cNvPr id="17" name="Imagen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1035632"/>
            <a:ext cx="2160240" cy="2160240"/>
          </a:xfrm>
          <a:prstGeom prst="ellipse">
            <a:avLst/>
          </a:prstGeom>
          <a:ln w="76200"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18" name="Grupo 17"/>
          <p:cNvGrpSpPr/>
          <p:nvPr userDrawn="1"/>
        </p:nvGrpSpPr>
        <p:grpSpPr>
          <a:xfrm>
            <a:off x="569808" y="4293096"/>
            <a:ext cx="8322672" cy="1954381"/>
            <a:chOff x="569808" y="3913892"/>
            <a:chExt cx="8322672" cy="1954381"/>
          </a:xfrm>
        </p:grpSpPr>
        <p:cxnSp>
          <p:nvCxnSpPr>
            <p:cNvPr id="21" name="13 Conector recto"/>
            <p:cNvCxnSpPr/>
            <p:nvPr userDrawn="1"/>
          </p:nvCxnSpPr>
          <p:spPr>
            <a:xfrm flipV="1">
              <a:off x="569808" y="3976200"/>
              <a:ext cx="0" cy="1852540"/>
            </a:xfrm>
            <a:prstGeom prst="line">
              <a:avLst/>
            </a:prstGeom>
          </p:spPr>
          <p:style>
            <a:lnRef idx="2">
              <a:schemeClr val="accent1"/>
            </a:lnRef>
            <a:fillRef idx="0">
              <a:schemeClr val="accent1"/>
            </a:fillRef>
            <a:effectRef idx="1">
              <a:schemeClr val="accent1"/>
            </a:effectRef>
            <a:fontRef idx="minor">
              <a:schemeClr val="tx1"/>
            </a:fontRef>
          </p:style>
        </p:cxnSp>
        <p:sp>
          <p:nvSpPr>
            <p:cNvPr id="22" name="17 CuadroTexto"/>
            <p:cNvSpPr txBox="1"/>
            <p:nvPr userDrawn="1"/>
          </p:nvSpPr>
          <p:spPr>
            <a:xfrm>
              <a:off x="1217880" y="3913892"/>
              <a:ext cx="7674600" cy="195438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s-ES" sz="2000" b="1" dirty="0" smtClean="0">
                  <a:solidFill>
                    <a:srgbClr val="4F81BD">
                      <a:lumMod val="75000"/>
                    </a:srgbClr>
                  </a:solidFill>
                  <a:latin typeface="Trebuchet MS" pitchFamily="34" charset="0"/>
                </a:rPr>
                <a:t>https://www.is4k.es</a:t>
              </a:r>
            </a:p>
            <a:p>
              <a:pPr>
                <a:lnSpc>
                  <a:spcPct val="100000"/>
                </a:lnSpc>
              </a:pPr>
              <a:endParaRPr lang="es-ES" sz="14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contacto@is4k.es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Internet Segura </a:t>
              </a:r>
              <a:r>
                <a:rPr lang="es-ES" sz="1700" b="1" dirty="0" err="1" smtClean="0">
                  <a:solidFill>
                    <a:srgbClr val="4F81BD">
                      <a:lumMod val="75000"/>
                    </a:srgbClr>
                  </a:solidFill>
                  <a:latin typeface="Trebuchet MS" pitchFamily="34" charset="0"/>
                </a:rPr>
                <a:t>for</a:t>
              </a:r>
              <a:r>
                <a:rPr lang="es-ES" sz="1700" b="1" dirty="0" smtClean="0">
                  <a:solidFill>
                    <a:srgbClr val="4F81BD">
                      <a:lumMod val="75000"/>
                    </a:srgbClr>
                  </a:solidFill>
                  <a:latin typeface="Trebuchet MS" pitchFamily="34" charset="0"/>
                </a:rPr>
                <a:t> </a:t>
              </a:r>
              <a:r>
                <a:rPr lang="es-ES" sz="1700" b="1" dirty="0" err="1" smtClean="0">
                  <a:solidFill>
                    <a:srgbClr val="4F81BD">
                      <a:lumMod val="75000"/>
                    </a:srgbClr>
                  </a:solidFill>
                  <a:latin typeface="Trebuchet MS" pitchFamily="34" charset="0"/>
                </a:rPr>
                <a:t>Kids</a:t>
              </a:r>
              <a:endParaRPr lang="es-ES" sz="1700" b="1" dirty="0" smtClean="0">
                <a:solidFill>
                  <a:srgbClr val="4F81BD">
                    <a:lumMod val="75000"/>
                  </a:srgbClr>
                </a:solidFill>
                <a:latin typeface="Trebuchet MS"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@is4k</a:t>
              </a:r>
            </a:p>
          </p:txBody>
        </p:sp>
        <p:pic>
          <p:nvPicPr>
            <p:cNvPr id="24" name="Picture 4" descr="http://us.cdn1.123rf.com/168nwm/alexwhite/alexwhite1302/alexwhite130202469/18037127-casa-azul-cuadrado-icono-web-brillante-en-el-fondo-blanco.jpg">
              <a:hlinkClick r:id="rId3"/>
            </p:cNvPr>
            <p:cNvPicPr>
              <a:picLocks noChangeAspect="1" noChangeArrowheads="1"/>
            </p:cNvPicPr>
            <p:nvPr userDrawn="1"/>
          </p:nvPicPr>
          <p:blipFill rotWithShape="1">
            <a:blip r:embed="rId4" cstate="print"/>
            <a:srcRect t="8988" b="13772"/>
            <a:stretch/>
          </p:blipFill>
          <p:spPr bwMode="auto">
            <a:xfrm>
              <a:off x="816088" y="3976200"/>
              <a:ext cx="352929" cy="272602"/>
            </a:xfrm>
            <a:prstGeom prst="rect">
              <a:avLst/>
            </a:prstGeom>
            <a:noFill/>
          </p:spPr>
        </p:pic>
        <p:pic>
          <p:nvPicPr>
            <p:cNvPr id="35" name="Imagen 34">
              <a:hlinkClick r:id="rId5"/>
            </p:cNvPr>
            <p:cNvPicPr>
              <a:picLocks noChangeAspect="1"/>
            </p:cNvPicPr>
            <p:nvPr userDrawn="1"/>
          </p:nvPicPr>
          <p:blipFill>
            <a:blip r:embed="rId6" cstate="print"/>
            <a:stretch>
              <a:fillRect/>
            </a:stretch>
          </p:blipFill>
          <p:spPr>
            <a:xfrm>
              <a:off x="841488" y="4998221"/>
              <a:ext cx="295835" cy="307213"/>
            </a:xfrm>
            <a:prstGeom prst="rect">
              <a:avLst/>
            </a:prstGeom>
          </p:spPr>
        </p:pic>
        <p:pic>
          <p:nvPicPr>
            <p:cNvPr id="36" name="Imagen 35">
              <a:hlinkClick r:id="rId7"/>
            </p:cNvPr>
            <p:cNvPicPr>
              <a:picLocks noChangeAspect="1"/>
            </p:cNvPicPr>
            <p:nvPr userDrawn="1"/>
          </p:nvPicPr>
          <p:blipFill>
            <a:blip r:embed="rId8" cstate="print"/>
            <a:stretch>
              <a:fillRect/>
            </a:stretch>
          </p:blipFill>
          <p:spPr>
            <a:xfrm>
              <a:off x="841489" y="5521527"/>
              <a:ext cx="307213" cy="307213"/>
            </a:xfrm>
            <a:prstGeom prst="rect">
              <a:avLst/>
            </a:prstGeom>
          </p:spPr>
        </p:pic>
        <p:pic>
          <p:nvPicPr>
            <p:cNvPr id="37" name="Imagen 36"/>
            <p:cNvPicPr>
              <a:picLocks noChangeAspect="1"/>
            </p:cNvPicPr>
            <p:nvPr userDrawn="1"/>
          </p:nvPicPr>
          <p:blipFill>
            <a:blip r:embed="rId9"/>
            <a:stretch>
              <a:fillRect/>
            </a:stretch>
          </p:blipFill>
          <p:spPr>
            <a:xfrm>
              <a:off x="824088" y="4475681"/>
              <a:ext cx="352425" cy="276225"/>
            </a:xfrm>
            <a:prstGeom prst="rect">
              <a:avLst/>
            </a:prstGeom>
          </p:spPr>
        </p:pic>
      </p:grpSp>
      <p:pic>
        <p:nvPicPr>
          <p:cNvPr id="20" name="Imagen 19" descr="Y:\90_IS4K\logos\logo corporativo\finales\logo-is4k.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762019" y="620688"/>
            <a:ext cx="4058453" cy="1260000"/>
          </a:xfrm>
          <a:prstGeom prst="rect">
            <a:avLst/>
          </a:prstGeom>
          <a:noFill/>
          <a:ln>
            <a:noFill/>
          </a:ln>
        </p:spPr>
      </p:pic>
    </p:spTree>
    <p:extLst>
      <p:ext uri="{BB962C8B-B14F-4D97-AF65-F5344CB8AC3E}">
        <p14:creationId xmlns:p14="http://schemas.microsoft.com/office/powerpoint/2010/main" val="4116537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2" name="Rectángulo 18"/>
          <p:cNvSpPr/>
          <p:nvPr userDrawn="1"/>
        </p:nvSpPr>
        <p:spPr>
          <a:xfrm>
            <a:off x="284684" y="847724"/>
            <a:ext cx="8535788" cy="5188817"/>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3" name="Rectangle 3"/>
          <p:cNvSpPr>
            <a:spLocks noChangeArrowheads="1"/>
          </p:cNvSpPr>
          <p:nvPr userDrawn="1"/>
        </p:nvSpPr>
        <p:spPr bwMode="auto">
          <a:xfrm>
            <a:off x="284684" y="855762"/>
            <a:ext cx="8535788" cy="5172698"/>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1pPr>
            <a:lvl2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2pPr>
            <a:lvl3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3pPr>
            <a:lvl4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4pPr>
            <a:lvl5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5pPr>
            <a:lvl6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6pPr>
            <a:lvl7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7pPr>
            <a:lvl8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8pPr>
            <a:lvl9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9pPr>
          </a:lstStyle>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presente publicación pertenece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(Instituto Nacional de Ciberseguridad)</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y está bajo una licencia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Reconocimiento-No Comercial-Compartir Igual 4.0 Internacional de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Creative</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Commons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Por esta razón está permitido copiar, distribuir y comunicar públicamente esta obra bajo las condiciones siguientes:</a:t>
            </a:r>
          </a:p>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contenido de esta publicación se puede reproducir total o parcialmente por terceros, citando su procedencia y haciendo referencia expresa tanto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y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iniciativa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Internet Segura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for</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Kids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(IS4K)</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como a sus sitios web: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2"/>
              </a:rPr>
              <a:t>https://www.incibe.es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y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https://www.is4k.es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Dicho reconocimiento no podrá en ningún caso sugerir que INCIBE presta apoyo a dicho tercero o apoya el uso que hace de su obra.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Uso No Comercial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material original y los trabajos derivados pueden ser distribuidos, copiados y exhibidos mientras su uso no tenga fines comerciales.</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Compartir Igual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Si altera o transforma esta obra, o genera una obra derivada, sólo puede distribuirla bajo esta misma licencia.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Al reutilizar o distribuir la obra, tiene que dejar bien claro los términos de la licencia de esta obra. Alguna de estas condiciones puede no aplicarse si se obtiene el permiso de INCIBE como titular de los derechos de autor.</a:t>
            </a:r>
          </a:p>
          <a:p>
            <a:pPr algn="l">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Texto completo de la licencia: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4"/>
              </a:rPr>
              <a:t>https://creativecommons.org/licenses/by-nc-sa/4.0/deed.es_ES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kumimoji="0" lang="es-ES" altLang="es-ES" sz="15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ángulo 23"/>
          <p:cNvSpPr/>
          <p:nvPr userDrawn="1"/>
        </p:nvSpPr>
        <p:spPr>
          <a:xfrm>
            <a:off x="395535" y="6145529"/>
            <a:ext cx="8305119" cy="586314"/>
          </a:xfrm>
          <a:prstGeom prst="rect">
            <a:avLst/>
          </a:prstGeom>
          <a:solidFill>
            <a:schemeClr val="bg1"/>
          </a:solidFill>
        </p:spPr>
        <p:txBody>
          <a:bodyPr wrap="square">
            <a:spAutoFit/>
          </a:bodyPr>
          <a:lstStyle/>
          <a:p>
            <a:pPr algn="just">
              <a:lnSpc>
                <a:spcPct val="107000"/>
              </a:lnSpc>
              <a:spcBef>
                <a:spcPts val="500"/>
              </a:spcBef>
              <a:spcAft>
                <a:spcPts val="800"/>
              </a:spcAft>
              <a:tabLst>
                <a:tab pos="2700020" algn="ctr"/>
                <a:tab pos="5400040" algn="r"/>
                <a:tab pos="449580" algn="l"/>
              </a:tabLst>
            </a:pPr>
            <a:r>
              <a:rPr lang="es-ES" sz="1500" i="1" dirty="0">
                <a:latin typeface="Calibri" panose="020F0502020204030204" pitchFamily="34" charset="0"/>
                <a:ea typeface="Calibri" panose="020F0502020204030204" pitchFamily="34" charset="0"/>
                <a:cs typeface="Times New Roman" panose="02020603050405020304" pitchFamily="18" charset="0"/>
              </a:rPr>
              <a:t>La presente publicación sólo refleja las opiniones del autor. La Comisión Europea no es responsable de ningún uso que pudiera hacerse de la información que contiene.</a:t>
            </a:r>
            <a:endParaRPr lang="es-ES" sz="15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
          <p:cNvSpPr>
            <a:spLocks noChangeArrowheads="1"/>
          </p:cNvSpPr>
          <p:nvPr userDrawn="1"/>
        </p:nvSpPr>
        <p:spPr bwMode="auto">
          <a:xfrm>
            <a:off x="404501" y="188640"/>
            <a:ext cx="48013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3200" b="1" i="0" u="none" strike="noStrike" cap="none" normalizeH="0" baseline="0" dirty="0" smtClean="0">
                <a:ln>
                  <a:noFill/>
                </a:ln>
                <a:solidFill>
                  <a:srgbClr val="007AC6"/>
                </a:solidFill>
                <a:effectLst/>
                <a:latin typeface="Trebuchet MS" panose="020B0603020202020204" pitchFamily="34" charset="0"/>
                <a:ea typeface="Calibri" panose="020F0502020204030204" pitchFamily="34" charset="0"/>
                <a:cs typeface="Times New Roman" panose="02020603050405020304" pitchFamily="18" charset="0"/>
              </a:rPr>
              <a:t>Licencia de contenidos	</a:t>
            </a:r>
            <a:endParaRPr kumimoji="0" lang="es-ES" altLang="es-ES" sz="3200" b="0" i="0" u="none" strike="noStrike" cap="none" normalizeH="0" baseline="0" dirty="0" smtClean="0">
              <a:ln>
                <a:noFill/>
              </a:ln>
              <a:solidFill>
                <a:schemeClr val="tx1"/>
              </a:solidFill>
              <a:effectLst/>
              <a:latin typeface="Trebuchet MS" panose="020B0603020202020204" pitchFamily="34" charset="0"/>
            </a:endParaRPr>
          </a:p>
        </p:txBody>
      </p:sp>
      <p:pic>
        <p:nvPicPr>
          <p:cNvPr id="26" name="Imagen 6" descr="http://mirrors.creativecommons.org/presskit/buttons/88x31/png/by-nc-sa.eu.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91722" y="220436"/>
            <a:ext cx="14287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0755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63" r:id="rId1"/>
    <p:sldLayoutId id="2147484066" r:id="rId2"/>
    <p:sldLayoutId id="2147484065" r:id="rId3"/>
    <p:sldLayoutId id="2147484067"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qmnhcIKgVg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7.png"/><Relationship Id="rId7" Type="http://schemas.openxmlformats.org/officeDocument/2006/relationships/diagramLayout" Target="../diagrams/layout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49.png"/><Relationship Id="rId10" Type="http://schemas.microsoft.com/office/2007/relationships/diagramDrawing" Target="../diagrams/drawing2.xml"/><Relationship Id="rId4" Type="http://schemas.openxmlformats.org/officeDocument/2006/relationships/image" Target="../media/image48.png"/><Relationship Id="rId9" Type="http://schemas.openxmlformats.org/officeDocument/2006/relationships/diagramColors" Target="../diagrams/colors2.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50.png"/><Relationship Id="rId7" Type="http://schemas.openxmlformats.org/officeDocument/2006/relationships/diagramData" Target="../diagrams/data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3.png"/><Relationship Id="rId11" Type="http://schemas.microsoft.com/office/2007/relationships/diagramDrawing" Target="../diagrams/drawing3.xml"/><Relationship Id="rId5" Type="http://schemas.openxmlformats.org/officeDocument/2006/relationships/image" Target="../media/image52.jpeg"/><Relationship Id="rId10" Type="http://schemas.openxmlformats.org/officeDocument/2006/relationships/diagramColors" Target="../diagrams/colors3.xml"/><Relationship Id="rId4" Type="http://schemas.openxmlformats.org/officeDocument/2006/relationships/image" Target="../media/image51.png"/><Relationship Id="rId9"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hyperlink" Target="https://www.osi.e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prstGeom prst="rect">
            <a:avLst/>
          </a:prstGeom>
        </p:spPr>
        <p:txBody>
          <a:bodyPr/>
          <a:lstStyle/>
          <a:p>
            <a:r>
              <a:rPr lang="es-ES" dirty="0" smtClean="0">
                <a:solidFill>
                  <a:srgbClr val="0070C0"/>
                </a:solidFill>
                <a:latin typeface="Calibri" panose="020F0502020204030204" pitchFamily="34" charset="0"/>
              </a:rPr>
              <a:t>Uso seguro y responsable </a:t>
            </a:r>
            <a:br>
              <a:rPr lang="es-ES" dirty="0" smtClean="0">
                <a:solidFill>
                  <a:srgbClr val="0070C0"/>
                </a:solidFill>
                <a:latin typeface="Calibri" panose="020F0502020204030204" pitchFamily="34" charset="0"/>
              </a:rPr>
            </a:br>
            <a:r>
              <a:rPr lang="es-ES" dirty="0" smtClean="0">
                <a:solidFill>
                  <a:srgbClr val="0070C0"/>
                </a:solidFill>
                <a:latin typeface="Calibri" panose="020F0502020204030204" pitchFamily="34" charset="0"/>
              </a:rPr>
              <a:t>de las TIC</a:t>
            </a:r>
            <a:endParaRPr lang="es-ES" dirty="0">
              <a:solidFill>
                <a:srgbClr val="0070C0"/>
              </a:solidFill>
              <a:latin typeface="Calibri" panose="020F0502020204030204" pitchFamily="34" charset="0"/>
            </a:endParaRPr>
          </a:p>
        </p:txBody>
      </p:sp>
      <p:sp>
        <p:nvSpPr>
          <p:cNvPr id="3" name="Marcador de texto 2"/>
          <p:cNvSpPr>
            <a:spLocks noGrp="1"/>
          </p:cNvSpPr>
          <p:nvPr>
            <p:ph type="body" sz="quarter" idx="13"/>
          </p:nvPr>
        </p:nvSpPr>
        <p:spPr/>
        <p:txBody>
          <a:bodyPr/>
          <a:lstStyle/>
          <a:p>
            <a:r>
              <a:rPr lang="es-ES" dirty="0"/>
              <a:t>Charla de sensibilización dirigida al alumnado</a:t>
            </a:r>
          </a:p>
        </p:txBody>
      </p:sp>
    </p:spTree>
    <p:extLst>
      <p:ext uri="{BB962C8B-B14F-4D97-AF65-F5344CB8AC3E}">
        <p14:creationId xmlns:p14="http://schemas.microsoft.com/office/powerpoint/2010/main" val="1430954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132FADFE-3B8F-471C-ABF0-DBC7717ECBBC}" type="slidenum">
              <a:rPr lang="es-ES" smtClean="0"/>
              <a:pPr/>
              <a:t>10</a:t>
            </a:fld>
            <a:endParaRPr lang="es-ES"/>
          </a:p>
        </p:txBody>
      </p:sp>
      <p:sp>
        <p:nvSpPr>
          <p:cNvPr id="9" name="Marcador de pie de página 3"/>
          <p:cNvSpPr txBox="1">
            <a:spLocks/>
          </p:cNvSpPr>
          <p:nvPr/>
        </p:nvSpPr>
        <p:spPr>
          <a:xfrm>
            <a:off x="2483768" y="6356350"/>
            <a:ext cx="4176464" cy="365125"/>
          </a:xfrm>
          <a:prstGeom prst="rect">
            <a:avLst/>
          </a:prstGeom>
        </p:spPr>
        <p:txBody>
          <a:bodyPr/>
          <a:lstStyle>
            <a:defPPr>
              <a:defRPr lang="es-ES"/>
            </a:defPPr>
            <a:lvl1pPr algn="ctr">
              <a:defRPr sz="1400" b="1">
                <a:solidFill>
                  <a:schemeClr val="bg1"/>
                </a:solidFill>
              </a:defRPr>
            </a:lvl1pPr>
          </a:lstStyle>
          <a:p>
            <a:r>
              <a:rPr lang="es-ES" dirty="0"/>
              <a:t>Mentiras en la Red</a:t>
            </a:r>
          </a:p>
        </p:txBody>
      </p:sp>
      <p:sp>
        <p:nvSpPr>
          <p:cNvPr id="13" name="10 Título"/>
          <p:cNvSpPr>
            <a:spLocks noGrp="1"/>
          </p:cNvSpPr>
          <p:nvPr>
            <p:ph type="title"/>
          </p:nvPr>
        </p:nvSpPr>
        <p:spPr>
          <a:xfrm>
            <a:off x="457200" y="274638"/>
            <a:ext cx="8229600" cy="1143000"/>
          </a:xfrm>
        </p:spPr>
        <p:txBody>
          <a:bodyPr>
            <a:normAutofit/>
          </a:bodyPr>
          <a:lstStyle/>
          <a:p>
            <a:r>
              <a:rPr lang="es-ES" sz="4400" dirty="0" smtClean="0"/>
              <a:t>Mentiras en la red</a:t>
            </a:r>
            <a:endParaRPr lang="es-ES" sz="4400" dirty="0"/>
          </a:p>
        </p:txBody>
      </p:sp>
      <p:grpSp>
        <p:nvGrpSpPr>
          <p:cNvPr id="8" name="Grupo 7"/>
          <p:cNvGrpSpPr/>
          <p:nvPr/>
        </p:nvGrpSpPr>
        <p:grpSpPr>
          <a:xfrm>
            <a:off x="7014921" y="1709796"/>
            <a:ext cx="1608322" cy="1143732"/>
            <a:chOff x="641" y="1885372"/>
            <a:chExt cx="1318426" cy="1758206"/>
          </a:xfrm>
        </p:grpSpPr>
        <p:sp>
          <p:nvSpPr>
            <p:cNvPr id="10" name="Rectángulo redondeado 9"/>
            <p:cNvSpPr/>
            <p:nvPr/>
          </p:nvSpPr>
          <p:spPr>
            <a:xfrm>
              <a:off x="641" y="1885372"/>
              <a:ext cx="1318426" cy="1758206"/>
            </a:xfrm>
            <a:prstGeom prst="roundRect">
              <a:avLst>
                <a:gd name="adj" fmla="val 10000"/>
              </a:avLst>
            </a:prstGeom>
            <a:ln>
              <a:solidFill>
                <a:schemeClr val="accent1"/>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4" name="Rectángulo 13"/>
            <p:cNvSpPr/>
            <p:nvPr/>
          </p:nvSpPr>
          <p:spPr>
            <a:xfrm>
              <a:off x="39256" y="1923987"/>
              <a:ext cx="1241196" cy="16809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Evita daños directos y a terceros</a:t>
              </a:r>
              <a:endParaRPr lang="es-ES" sz="2100" kern="1200" dirty="0"/>
            </a:p>
          </p:txBody>
        </p:sp>
      </p:grpSp>
      <p:grpSp>
        <p:nvGrpSpPr>
          <p:cNvPr id="15" name="Grupo 14"/>
          <p:cNvGrpSpPr/>
          <p:nvPr/>
        </p:nvGrpSpPr>
        <p:grpSpPr>
          <a:xfrm>
            <a:off x="442202" y="1711635"/>
            <a:ext cx="1701139" cy="1143732"/>
            <a:chOff x="1429815" y="1885372"/>
            <a:chExt cx="1701139" cy="1758206"/>
          </a:xfrm>
        </p:grpSpPr>
        <p:sp>
          <p:nvSpPr>
            <p:cNvPr id="16" name="Rectángulo redondeado 15"/>
            <p:cNvSpPr/>
            <p:nvPr/>
          </p:nvSpPr>
          <p:spPr>
            <a:xfrm>
              <a:off x="1429815" y="1885372"/>
              <a:ext cx="1701139" cy="1758206"/>
            </a:xfrm>
            <a:prstGeom prst="roundRect">
              <a:avLst>
                <a:gd name="adj" fmla="val 10000"/>
              </a:avLst>
            </a:prstGeom>
            <a:ln>
              <a:solidFill>
                <a:schemeClr val="accent1"/>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7" name="Rectángulo 16"/>
            <p:cNvSpPr/>
            <p:nvPr/>
          </p:nvSpPr>
          <p:spPr>
            <a:xfrm>
              <a:off x="1479640" y="1935197"/>
              <a:ext cx="1601489" cy="16585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Evita molestias y miedos</a:t>
              </a:r>
              <a:endParaRPr lang="es-ES" sz="1200" kern="1200" dirty="0"/>
            </a:p>
          </p:txBody>
        </p:sp>
      </p:grpSp>
      <p:pic>
        <p:nvPicPr>
          <p:cNvPr id="18" name="Imagen 17"/>
          <p:cNvPicPr>
            <a:picLocks noChangeAspect="1"/>
          </p:cNvPicPr>
          <p:nvPr/>
        </p:nvPicPr>
        <p:blipFill>
          <a:blip r:embed="rId3"/>
          <a:stretch>
            <a:fillRect/>
          </a:stretch>
        </p:blipFill>
        <p:spPr>
          <a:xfrm>
            <a:off x="2442996" y="1437217"/>
            <a:ext cx="4435634" cy="4435634"/>
          </a:xfrm>
          <a:prstGeom prst="rect">
            <a:avLst/>
          </a:prstGeom>
        </p:spPr>
      </p:pic>
      <p:grpSp>
        <p:nvGrpSpPr>
          <p:cNvPr id="19" name="Grupo 18"/>
          <p:cNvGrpSpPr/>
          <p:nvPr/>
        </p:nvGrpSpPr>
        <p:grpSpPr>
          <a:xfrm>
            <a:off x="179512" y="3495266"/>
            <a:ext cx="2127193" cy="2454014"/>
            <a:chOff x="0" y="0"/>
            <a:chExt cx="3130313" cy="1758206"/>
          </a:xfrm>
        </p:grpSpPr>
        <p:sp>
          <p:nvSpPr>
            <p:cNvPr id="20" name="Rectángulo redondeado 19"/>
            <p:cNvSpPr/>
            <p:nvPr/>
          </p:nvSpPr>
          <p:spPr>
            <a:xfrm>
              <a:off x="0" y="0"/>
              <a:ext cx="3130313" cy="1758206"/>
            </a:xfrm>
            <a:prstGeom prst="roundRect">
              <a:avLst>
                <a:gd name="adj" fmla="val 10000"/>
              </a:avLst>
            </a:prstGeom>
            <a:ln>
              <a:solidFill>
                <a:schemeClr val="accent1"/>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1" name="Rectángulo 20"/>
            <p:cNvSpPr/>
            <p:nvPr/>
          </p:nvSpPr>
          <p:spPr>
            <a:xfrm>
              <a:off x="51496" y="51496"/>
              <a:ext cx="3027321" cy="16552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Ante la duda busca e infórmate en fuentes de confianza: OSI, Policía, Guardia Civil, etc.</a:t>
              </a:r>
            </a:p>
          </p:txBody>
        </p:sp>
      </p:grpSp>
      <p:grpSp>
        <p:nvGrpSpPr>
          <p:cNvPr id="22" name="Grupo 21"/>
          <p:cNvGrpSpPr/>
          <p:nvPr/>
        </p:nvGrpSpPr>
        <p:grpSpPr>
          <a:xfrm>
            <a:off x="7014921" y="3495266"/>
            <a:ext cx="1864508" cy="2454014"/>
            <a:chOff x="3353091" y="1301103"/>
            <a:chExt cx="1318426" cy="1758206"/>
          </a:xfrm>
        </p:grpSpPr>
        <p:sp>
          <p:nvSpPr>
            <p:cNvPr id="23" name="Rectángulo redondeado 22"/>
            <p:cNvSpPr/>
            <p:nvPr/>
          </p:nvSpPr>
          <p:spPr>
            <a:xfrm>
              <a:off x="3353091" y="1301103"/>
              <a:ext cx="1318426" cy="1758206"/>
            </a:xfrm>
            <a:prstGeom prst="roundRect">
              <a:avLst>
                <a:gd name="adj" fmla="val 10000"/>
              </a:avLst>
            </a:prstGeom>
            <a:ln>
              <a:solidFill>
                <a:schemeClr val="accent1"/>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4" name="Rectángulo 23"/>
            <p:cNvSpPr/>
            <p:nvPr/>
          </p:nvSpPr>
          <p:spPr>
            <a:xfrm>
              <a:off x="3391706" y="1339718"/>
              <a:ext cx="1241196" cy="16809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b="0" kern="1200" dirty="0" smtClean="0"/>
                <a:t>Y NUNCA reenvíes estos mensajes</a:t>
              </a:r>
              <a:endParaRPr lang="es-ES" sz="2200" b="0" kern="1200" dirty="0"/>
            </a:p>
          </p:txBody>
        </p:sp>
      </p:grpSp>
    </p:spTree>
    <p:extLst>
      <p:ext uri="{BB962C8B-B14F-4D97-AF65-F5344CB8AC3E}">
        <p14:creationId xmlns:p14="http://schemas.microsoft.com/office/powerpoint/2010/main" val="1903784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Marcador de contenido"/>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0" y="0"/>
            <a:ext cx="9144000" cy="6237312"/>
          </a:xfrm>
        </p:spPr>
      </p:pic>
      <p:sp>
        <p:nvSpPr>
          <p:cNvPr id="7" name="Marcador de número de diapositiva 6"/>
          <p:cNvSpPr>
            <a:spLocks noGrp="1"/>
          </p:cNvSpPr>
          <p:nvPr>
            <p:ph type="sldNum" sz="quarter" idx="12"/>
          </p:nvPr>
        </p:nvSpPr>
        <p:spPr/>
        <p:txBody>
          <a:bodyPr/>
          <a:lstStyle/>
          <a:p>
            <a:fld id="{132FADFE-3B8F-471C-ABF0-DBC7717ECBBC}" type="slidenum">
              <a:rPr lang="es-ES" smtClean="0"/>
              <a:pPr/>
              <a:t>11</a:t>
            </a:fld>
            <a:endParaRPr lang="es-ES"/>
          </a:p>
        </p:txBody>
      </p:sp>
      <p:sp>
        <p:nvSpPr>
          <p:cNvPr id="8" name="Marcador de pie de página 7"/>
          <p:cNvSpPr>
            <a:spLocks noGrp="1"/>
          </p:cNvSpPr>
          <p:nvPr>
            <p:ph type="ftr" sz="quarter" idx="11"/>
          </p:nvPr>
        </p:nvSpPr>
        <p:spPr>
          <a:xfrm>
            <a:off x="1403648" y="6376243"/>
            <a:ext cx="6336704" cy="365125"/>
          </a:xfrm>
        </p:spPr>
        <p:txBody>
          <a:bodyPr/>
          <a:lstStyle/>
          <a:p>
            <a:pPr algn="ctr"/>
            <a:r>
              <a:rPr lang="es-ES" dirty="0"/>
              <a:t>Reflexiona.  ¿Qué conoces sobre los virus? ¿Cuál es tu estrategia frente a ellos?</a:t>
            </a:r>
          </a:p>
        </p:txBody>
      </p:sp>
      <p:sp>
        <p:nvSpPr>
          <p:cNvPr id="6" name="Título 6"/>
          <p:cNvSpPr txBox="1">
            <a:spLocks/>
          </p:cNvSpPr>
          <p:nvPr/>
        </p:nvSpPr>
        <p:spPr>
          <a:xfrm>
            <a:off x="0" y="4875237"/>
            <a:ext cx="9144000" cy="1362075"/>
          </a:xfrm>
          <a:prstGeom prst="rect">
            <a:avLst/>
          </a:prstGeom>
          <a:solidFill>
            <a:schemeClr val="bg1"/>
          </a:solidFill>
        </p:spPr>
        <p:txBody>
          <a:bodyPr vert="horz" lIns="91440" tIns="45720" rIns="91440" bIns="45720" rtlCol="0" anchor="ctr">
            <a:noAutofit/>
          </a:bodyPr>
          <a:lstStyle>
            <a:lvl1pPr algn="ctr">
              <a:spcBef>
                <a:spcPct val="0"/>
              </a:spcBef>
              <a:buNone/>
              <a:defRPr sz="4400" b="1" i="1">
                <a:solidFill>
                  <a:schemeClr val="bg1">
                    <a:lumMod val="65000"/>
                  </a:schemeClr>
                </a:solidFill>
                <a:latin typeface="+mj-lt"/>
                <a:ea typeface="+mj-ea"/>
                <a:cs typeface="+mj-cs"/>
              </a:defRPr>
            </a:lvl1pPr>
          </a:lstStyle>
          <a:p>
            <a:r>
              <a:rPr lang="es-ES" sz="4000" i="0" dirty="0">
                <a:solidFill>
                  <a:srgbClr val="007AC6"/>
                </a:solidFill>
              </a:rPr>
              <a:t> </a:t>
            </a:r>
            <a:r>
              <a:rPr lang="es-ES" sz="4000" i="0" dirty="0" smtClean="0">
                <a:solidFill>
                  <a:srgbClr val="007AC6"/>
                </a:solidFill>
              </a:rPr>
              <a:t>¿Qué conoces de los virus? </a:t>
            </a:r>
          </a:p>
          <a:p>
            <a:r>
              <a:rPr lang="es-ES" sz="4000" i="0" dirty="0" smtClean="0">
                <a:solidFill>
                  <a:srgbClr val="007AC6"/>
                </a:solidFill>
              </a:rPr>
              <a:t>¿Cuál es tu estrategia frente a ellos?</a:t>
            </a:r>
            <a:endParaRPr lang="es-ES" sz="4000" i="0" dirty="0">
              <a:solidFill>
                <a:srgbClr val="007AC6"/>
              </a:solidFill>
            </a:endParaRPr>
          </a:p>
        </p:txBody>
      </p:sp>
    </p:spTree>
    <p:extLst>
      <p:ext uri="{BB962C8B-B14F-4D97-AF65-F5344CB8AC3E}">
        <p14:creationId xmlns:p14="http://schemas.microsoft.com/office/powerpoint/2010/main" val="2863446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59472" y="134948"/>
            <a:ext cx="8229600" cy="1143000"/>
          </a:xfrm>
        </p:spPr>
        <p:txBody>
          <a:bodyPr>
            <a:noAutofit/>
          </a:bodyPr>
          <a:lstStyle/>
          <a:p>
            <a:r>
              <a:rPr lang="es-ES" sz="4400" dirty="0" smtClean="0">
                <a:ea typeface="+mn-ea"/>
                <a:cs typeface="+mn-cs"/>
              </a:rPr>
              <a:t>Principales </a:t>
            </a:r>
            <a:r>
              <a:rPr lang="es-ES" sz="4400" dirty="0" smtClean="0"/>
              <a:t>vías de infección</a:t>
            </a:r>
            <a:endParaRPr lang="es-ES" sz="4400"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prstClr val="white"/>
                </a:solidFill>
              </a:rPr>
              <a:pPr/>
              <a:t>12</a:t>
            </a:fld>
            <a:endParaRPr lang="es-ES">
              <a:solidFill>
                <a:prstClr val="white"/>
              </a:solidFill>
            </a:endParaRPr>
          </a:p>
        </p:txBody>
      </p:sp>
      <p:sp>
        <p:nvSpPr>
          <p:cNvPr id="8" name="Marcador de pie de página 7"/>
          <p:cNvSpPr>
            <a:spLocks noGrp="1"/>
          </p:cNvSpPr>
          <p:nvPr>
            <p:ph type="ftr" sz="quarter" idx="11"/>
          </p:nvPr>
        </p:nvSpPr>
        <p:spPr>
          <a:xfrm>
            <a:off x="1403648" y="6356350"/>
            <a:ext cx="6336704" cy="365125"/>
          </a:xfrm>
        </p:spPr>
        <p:txBody>
          <a:bodyPr/>
          <a:lstStyle/>
          <a:p>
            <a:pPr algn="ctr"/>
            <a:r>
              <a:rPr lang="es-ES" dirty="0"/>
              <a:t>Virus mecanismos y vías de infección</a:t>
            </a:r>
          </a:p>
        </p:txBody>
      </p:sp>
      <p:grpSp>
        <p:nvGrpSpPr>
          <p:cNvPr id="6" name="Grupo 5"/>
          <p:cNvGrpSpPr/>
          <p:nvPr/>
        </p:nvGrpSpPr>
        <p:grpSpPr>
          <a:xfrm>
            <a:off x="2779090" y="2606550"/>
            <a:ext cx="1720902" cy="1864100"/>
            <a:chOff x="2131081" y="2836"/>
            <a:chExt cx="1530902" cy="1759658"/>
          </a:xfrm>
        </p:grpSpPr>
        <p:sp>
          <p:nvSpPr>
            <p:cNvPr id="9" name="Hexágono 8"/>
            <p:cNvSpPr/>
            <p:nvPr/>
          </p:nvSpPr>
          <p:spPr>
            <a:xfrm rot="5400000">
              <a:off x="2016703" y="117214"/>
              <a:ext cx="1759658" cy="1530902"/>
            </a:xfrm>
            <a:prstGeom prst="hexagon">
              <a:avLst>
                <a:gd name="adj" fmla="val 25000"/>
                <a:gd name="vf" fmla="val 115470"/>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11" name="Hexágono 4"/>
            <p:cNvSpPr/>
            <p:nvPr/>
          </p:nvSpPr>
          <p:spPr>
            <a:xfrm>
              <a:off x="2188654" y="220566"/>
              <a:ext cx="1330118" cy="1267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s-ES" sz="1400" b="1" kern="1200" cap="all" baseline="0" dirty="0" smtClean="0"/>
                <a:t>DISPOSITIVOS de almacenamiento</a:t>
              </a:r>
            </a:p>
          </p:txBody>
        </p:sp>
      </p:grpSp>
      <p:grpSp>
        <p:nvGrpSpPr>
          <p:cNvPr id="12" name="Grupo 11"/>
          <p:cNvGrpSpPr/>
          <p:nvPr/>
        </p:nvGrpSpPr>
        <p:grpSpPr>
          <a:xfrm>
            <a:off x="730415" y="1550936"/>
            <a:ext cx="1530902" cy="1759658"/>
            <a:chOff x="3784456" y="2836"/>
            <a:chExt cx="1530902" cy="1759658"/>
          </a:xfrm>
        </p:grpSpPr>
        <p:sp>
          <p:nvSpPr>
            <p:cNvPr id="13" name="Hexágono 12"/>
            <p:cNvSpPr/>
            <p:nvPr/>
          </p:nvSpPr>
          <p:spPr>
            <a:xfrm rot="5400000">
              <a:off x="3670078" y="117214"/>
              <a:ext cx="1759658" cy="1530902"/>
            </a:xfrm>
            <a:prstGeom prst="hexagon">
              <a:avLst>
                <a:gd name="adj" fmla="val 25000"/>
                <a:gd name="vf" fmla="val 115470"/>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4" name="Hexágono 4"/>
            <p:cNvSpPr/>
            <p:nvPr/>
          </p:nvSpPr>
          <p:spPr>
            <a:xfrm>
              <a:off x="3953633" y="277049"/>
              <a:ext cx="1226755" cy="1211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400" b="1" kern="1200" cap="all" baseline="0" dirty="0" smtClean="0"/>
                <a:t>Correo electrónico </a:t>
              </a:r>
              <a:endParaRPr lang="es-ES" sz="1400" b="1" kern="1200" cap="all" baseline="0" dirty="0"/>
            </a:p>
          </p:txBody>
        </p:sp>
      </p:grpSp>
      <p:grpSp>
        <p:nvGrpSpPr>
          <p:cNvPr id="15" name="Grupo 14"/>
          <p:cNvGrpSpPr/>
          <p:nvPr/>
        </p:nvGrpSpPr>
        <p:grpSpPr>
          <a:xfrm>
            <a:off x="4742080" y="1648282"/>
            <a:ext cx="1758012" cy="1759658"/>
            <a:chOff x="2841046" y="1496434"/>
            <a:chExt cx="1758012" cy="1759658"/>
          </a:xfrm>
        </p:grpSpPr>
        <p:sp>
          <p:nvSpPr>
            <p:cNvPr id="16" name="Hexágono 15"/>
            <p:cNvSpPr/>
            <p:nvPr/>
          </p:nvSpPr>
          <p:spPr>
            <a:xfrm rot="5400000">
              <a:off x="2840223" y="1497257"/>
              <a:ext cx="1759658" cy="1758012"/>
            </a:xfrm>
            <a:prstGeom prst="hexagon">
              <a:avLst>
                <a:gd name="adj" fmla="val 25000"/>
                <a:gd name="vf" fmla="val 1154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7" name="Hexágono 4"/>
            <p:cNvSpPr/>
            <p:nvPr/>
          </p:nvSpPr>
          <p:spPr>
            <a:xfrm>
              <a:off x="3133911" y="1789573"/>
              <a:ext cx="1172282" cy="11733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cap="all" baseline="0" dirty="0" smtClean="0"/>
                <a:t>Fallos de seguridad</a:t>
              </a:r>
            </a:p>
          </p:txBody>
        </p:sp>
      </p:grpSp>
      <p:grpSp>
        <p:nvGrpSpPr>
          <p:cNvPr id="18" name="Grupo 17"/>
          <p:cNvGrpSpPr/>
          <p:nvPr/>
        </p:nvGrpSpPr>
        <p:grpSpPr>
          <a:xfrm>
            <a:off x="7164288" y="1957374"/>
            <a:ext cx="1530902" cy="1759658"/>
            <a:chOff x="4607976" y="1496434"/>
            <a:chExt cx="1530902" cy="1759658"/>
          </a:xfrm>
        </p:grpSpPr>
        <p:sp>
          <p:nvSpPr>
            <p:cNvPr id="19" name="Hexágono 18"/>
            <p:cNvSpPr/>
            <p:nvPr/>
          </p:nvSpPr>
          <p:spPr>
            <a:xfrm rot="5400000">
              <a:off x="4493598" y="1610812"/>
              <a:ext cx="1759658" cy="1530902"/>
            </a:xfrm>
            <a:prstGeom prst="hexagon">
              <a:avLst>
                <a:gd name="adj" fmla="val 25000"/>
                <a:gd name="vf" fmla="val 115470"/>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20" name="Hexágono 4"/>
            <p:cNvSpPr/>
            <p:nvPr/>
          </p:nvSpPr>
          <p:spPr>
            <a:xfrm>
              <a:off x="4846542" y="1770647"/>
              <a:ext cx="1053770" cy="1211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S" sz="1500" b="1" kern="1200" dirty="0" smtClean="0"/>
                <a:t>PÁGINAS WEB MALICIOSAS</a:t>
              </a:r>
              <a:endParaRPr lang="es-ES" sz="1500" b="1" kern="1200" dirty="0"/>
            </a:p>
          </p:txBody>
        </p:sp>
      </p:grpSp>
      <p:grpSp>
        <p:nvGrpSpPr>
          <p:cNvPr id="21" name="Grupo 20"/>
          <p:cNvGrpSpPr/>
          <p:nvPr/>
        </p:nvGrpSpPr>
        <p:grpSpPr>
          <a:xfrm>
            <a:off x="4572000" y="4226358"/>
            <a:ext cx="1530902" cy="1759658"/>
            <a:chOff x="2123733" y="2992869"/>
            <a:chExt cx="1530902" cy="1759658"/>
          </a:xfrm>
        </p:grpSpPr>
        <p:sp>
          <p:nvSpPr>
            <p:cNvPr id="22" name="Hexágono 21"/>
            <p:cNvSpPr/>
            <p:nvPr/>
          </p:nvSpPr>
          <p:spPr>
            <a:xfrm rot="5400000">
              <a:off x="2009355" y="3107247"/>
              <a:ext cx="1759658" cy="1530902"/>
            </a:xfrm>
            <a:prstGeom prst="hexagon">
              <a:avLst>
                <a:gd name="adj" fmla="val 25000"/>
                <a:gd name="vf" fmla="val 115470"/>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3" name="Hexágono 4"/>
            <p:cNvSpPr/>
            <p:nvPr/>
          </p:nvSpPr>
          <p:spPr>
            <a:xfrm>
              <a:off x="2362299" y="3267082"/>
              <a:ext cx="1053770" cy="1211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S" sz="1800" b="1" kern="1200" dirty="0" smtClean="0"/>
                <a:t>REDES SOCIALES</a:t>
              </a:r>
              <a:endParaRPr lang="es-ES" sz="1800" b="1" kern="1200" dirty="0"/>
            </a:p>
          </p:txBody>
        </p:sp>
      </p:grpSp>
      <p:grpSp>
        <p:nvGrpSpPr>
          <p:cNvPr id="24" name="Grupo 23"/>
          <p:cNvGrpSpPr/>
          <p:nvPr/>
        </p:nvGrpSpPr>
        <p:grpSpPr>
          <a:xfrm>
            <a:off x="1317579" y="4207269"/>
            <a:ext cx="1530902" cy="1759658"/>
            <a:chOff x="3784456" y="2990032"/>
            <a:chExt cx="1530902" cy="1759658"/>
          </a:xfrm>
        </p:grpSpPr>
        <p:sp>
          <p:nvSpPr>
            <p:cNvPr id="25" name="Hexágono 24"/>
            <p:cNvSpPr/>
            <p:nvPr/>
          </p:nvSpPr>
          <p:spPr>
            <a:xfrm rot="5400000">
              <a:off x="3670078" y="3104410"/>
              <a:ext cx="1759658" cy="1530902"/>
            </a:xfrm>
            <a:prstGeom prst="hexagon">
              <a:avLst>
                <a:gd name="adj" fmla="val 25000"/>
                <a:gd name="vf" fmla="val 115470"/>
              </a:avLst>
            </a:pr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6" name="Hexágono 4"/>
            <p:cNvSpPr/>
            <p:nvPr/>
          </p:nvSpPr>
          <p:spPr>
            <a:xfrm>
              <a:off x="4023022" y="3264245"/>
              <a:ext cx="1053770" cy="1211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cap="all" baseline="0" dirty="0" smtClean="0"/>
                <a:t>DESCARGA DE Ficheros DE INTERNET</a:t>
              </a:r>
              <a:endParaRPr lang="es-ES" sz="1500" b="1" kern="1200" cap="all" baseline="0" dirty="0"/>
            </a:p>
          </p:txBody>
        </p:sp>
      </p:grpSp>
      <p:grpSp>
        <p:nvGrpSpPr>
          <p:cNvPr id="27" name="Grupo 26"/>
          <p:cNvGrpSpPr/>
          <p:nvPr/>
        </p:nvGrpSpPr>
        <p:grpSpPr>
          <a:xfrm>
            <a:off x="7035078" y="4196437"/>
            <a:ext cx="1530902" cy="1759658"/>
            <a:chOff x="2131081" y="2836"/>
            <a:chExt cx="1530902" cy="1759658"/>
          </a:xfrm>
        </p:grpSpPr>
        <p:sp>
          <p:nvSpPr>
            <p:cNvPr id="28" name="Hexágono 27"/>
            <p:cNvSpPr/>
            <p:nvPr/>
          </p:nvSpPr>
          <p:spPr>
            <a:xfrm rot="5400000">
              <a:off x="2016703" y="117214"/>
              <a:ext cx="1759658" cy="1530902"/>
            </a:xfrm>
            <a:prstGeom prst="hexagon">
              <a:avLst>
                <a:gd name="adj" fmla="val 25000"/>
                <a:gd name="vf" fmla="val 115470"/>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29" name="Hexágono 4"/>
            <p:cNvSpPr/>
            <p:nvPr/>
          </p:nvSpPr>
          <p:spPr>
            <a:xfrm>
              <a:off x="2369647" y="277049"/>
              <a:ext cx="1053770" cy="1211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s-ES" sz="1400" b="1" kern="1200" cap="all" baseline="0" dirty="0" smtClean="0"/>
                <a:t>APPS MALICIOSAS</a:t>
              </a:r>
            </a:p>
          </p:txBody>
        </p:sp>
      </p:grpSp>
    </p:spTree>
    <p:extLst>
      <p:ext uri="{BB962C8B-B14F-4D97-AF65-F5344CB8AC3E}">
        <p14:creationId xmlns:p14="http://schemas.microsoft.com/office/powerpoint/2010/main" val="551880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1143000"/>
          </a:xfrm>
        </p:spPr>
        <p:txBody>
          <a:bodyPr vert="horz" lIns="91440" tIns="45720" rIns="91440" bIns="45720" rtlCol="0" anchor="ctr">
            <a:noAutofit/>
          </a:bodyPr>
          <a:lstStyle/>
          <a:p>
            <a:r>
              <a:rPr lang="es-ES" sz="4400" dirty="0" smtClean="0">
                <a:solidFill>
                  <a:srgbClr val="0070C0"/>
                </a:solidFill>
                <a:latin typeface="Calibri" panose="020F0502020204030204" pitchFamily="34" charset="0"/>
              </a:rPr>
              <a:t>Ejemplo</a:t>
            </a:r>
            <a:endParaRPr lang="es-ES" sz="4400" dirty="0">
              <a:solidFill>
                <a:srgbClr val="0070C0"/>
              </a:solidFill>
              <a:latin typeface="Calibri" panose="020F0502020204030204" pitchFamily="34" charset="0"/>
            </a:endParaRPr>
          </a:p>
        </p:txBody>
      </p:sp>
      <p:sp>
        <p:nvSpPr>
          <p:cNvPr id="8" name="Marcador de contenido 7"/>
          <p:cNvSpPr>
            <a:spLocks noGrp="1"/>
          </p:cNvSpPr>
          <p:nvPr>
            <p:ph idx="1"/>
          </p:nvPr>
        </p:nvSpPr>
        <p:spPr>
          <a:xfrm>
            <a:off x="457200" y="1844824"/>
            <a:ext cx="8229600" cy="4281339"/>
          </a:xfrm>
        </p:spPr>
        <p:txBody>
          <a:bodyPr/>
          <a:lstStyle/>
          <a:p>
            <a:pPr marL="0" indent="0" algn="ctr">
              <a:buNone/>
            </a:pPr>
            <a:r>
              <a:rPr lang="es-ES" sz="2800" b="1" dirty="0" smtClean="0">
                <a:solidFill>
                  <a:srgbClr val="0070C0"/>
                </a:solidFill>
              </a:rPr>
              <a:t>Virus de la Policía </a:t>
            </a:r>
          </a:p>
          <a:p>
            <a:pPr algn="ctr"/>
            <a:endParaRPr lang="es-ES" dirty="0"/>
          </a:p>
        </p:txBody>
      </p:sp>
      <p:sp>
        <p:nvSpPr>
          <p:cNvPr id="5" name="Marcador de número de diapositiva 4"/>
          <p:cNvSpPr>
            <a:spLocks noGrp="1"/>
          </p:cNvSpPr>
          <p:nvPr>
            <p:ph type="sldNum" sz="quarter" idx="12"/>
          </p:nvPr>
        </p:nvSpPr>
        <p:spPr/>
        <p:txBody>
          <a:bodyPr/>
          <a:lstStyle/>
          <a:p>
            <a:fld id="{132FADFE-3B8F-471C-ABF0-DBC7717ECBBC}" type="slidenum">
              <a:rPr lang="es-ES" smtClean="0"/>
              <a:pPr/>
              <a:t>13</a:t>
            </a:fld>
            <a:endParaRPr lang="es-ES" dirty="0"/>
          </a:p>
        </p:txBody>
      </p:sp>
      <p:sp>
        <p:nvSpPr>
          <p:cNvPr id="6" name="Marcador de pie de página 5"/>
          <p:cNvSpPr>
            <a:spLocks noGrp="1"/>
          </p:cNvSpPr>
          <p:nvPr>
            <p:ph type="ftr" sz="quarter" idx="11"/>
          </p:nvPr>
        </p:nvSpPr>
        <p:spPr>
          <a:xfrm>
            <a:off x="1403648" y="6356350"/>
            <a:ext cx="6336704" cy="365125"/>
          </a:xfrm>
        </p:spPr>
        <p:txBody>
          <a:bodyPr/>
          <a:lstStyle/>
          <a:p>
            <a:pPr algn="ctr"/>
            <a:r>
              <a:rPr lang="es-ES" dirty="0" err="1"/>
              <a:t>Ransomware</a:t>
            </a:r>
            <a:r>
              <a:rPr lang="es-ES" dirty="0"/>
              <a:t>. Un ejemplo de virus</a:t>
            </a:r>
          </a:p>
        </p:txBody>
      </p:sp>
      <p:sp>
        <p:nvSpPr>
          <p:cNvPr id="9" name="Marcador de texto 8"/>
          <p:cNvSpPr>
            <a:spLocks noGrp="1"/>
          </p:cNvSpPr>
          <p:nvPr>
            <p:ph type="body" sz="quarter" idx="4294967295"/>
          </p:nvPr>
        </p:nvSpPr>
        <p:spPr>
          <a:xfrm>
            <a:off x="1" y="1125538"/>
            <a:ext cx="9144000" cy="493712"/>
          </a:xfrm>
          <a:prstGeom prst="rect">
            <a:avLst/>
          </a:prstGeom>
        </p:spPr>
        <p:txBody>
          <a:bodyPr>
            <a:noAutofit/>
          </a:bodyPr>
          <a:lstStyle/>
          <a:p>
            <a:pPr algn="ctr">
              <a:buNone/>
            </a:pPr>
            <a:r>
              <a:rPr lang="es-ES" sz="2400" dirty="0" smtClean="0">
                <a:solidFill>
                  <a:srgbClr val="0070C0"/>
                </a:solidFill>
              </a:rPr>
              <a:t>RANSOMWARE. </a:t>
            </a:r>
            <a:r>
              <a:rPr lang="es-ES" sz="2400" dirty="0">
                <a:solidFill>
                  <a:srgbClr val="0070C0"/>
                </a:solidFill>
              </a:rPr>
              <a:t>BLOQUEO DE FICHEROS. </a:t>
            </a:r>
            <a:r>
              <a:rPr lang="es-ES" sz="2400" dirty="0" smtClean="0">
                <a:solidFill>
                  <a:srgbClr val="0070C0"/>
                </a:solidFill>
              </a:rPr>
              <a:t>CIFRADO	DATOS</a:t>
            </a:r>
            <a:endParaRPr lang="es-ES" sz="2400" dirty="0">
              <a:solidFill>
                <a:srgbClr val="0070C0"/>
              </a:solidFill>
            </a:endParaRPr>
          </a:p>
        </p:txBody>
      </p:sp>
      <p:pic>
        <p:nvPicPr>
          <p:cNvPr id="1028" name="Picture 4" descr="Captura de pantalla del virus de la policía en un móvil"/>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2628156"/>
            <a:ext cx="6004793" cy="32124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405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132FADFE-3B8F-471C-ABF0-DBC7717ECBBC}" type="slidenum">
              <a:rPr lang="es-ES" smtClean="0"/>
              <a:pPr/>
              <a:t>14</a:t>
            </a:fld>
            <a:endParaRPr lang="es-ES" dirty="0"/>
          </a:p>
        </p:txBody>
      </p:sp>
      <p:sp>
        <p:nvSpPr>
          <p:cNvPr id="6" name="Marcador de pie de página 5"/>
          <p:cNvSpPr>
            <a:spLocks noGrp="1"/>
          </p:cNvSpPr>
          <p:nvPr>
            <p:ph type="ftr" sz="quarter" idx="11"/>
          </p:nvPr>
        </p:nvSpPr>
        <p:spPr>
          <a:xfrm>
            <a:off x="1403648" y="6356350"/>
            <a:ext cx="6336704" cy="365125"/>
          </a:xfrm>
        </p:spPr>
        <p:txBody>
          <a:bodyPr/>
          <a:lstStyle/>
          <a:p>
            <a:pPr algn="ctr"/>
            <a:r>
              <a:rPr lang="es-ES" dirty="0"/>
              <a:t>Conociendo algunos fraudes</a:t>
            </a:r>
          </a:p>
        </p:txBody>
      </p:sp>
      <p:pic>
        <p:nvPicPr>
          <p:cNvPr id="8" name="Marcador de contenido 7"/>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4788024" y="1155626"/>
            <a:ext cx="4041775" cy="3024187"/>
          </a:xfrm>
          <a:prstGeom prst="rect">
            <a:avLst/>
          </a:prstGeom>
          <a:ln>
            <a:noFill/>
          </a:ln>
          <a:effectLst>
            <a:outerShdw blurRad="292100" dist="139700" dir="2700000" algn="tl" rotWithShape="0">
              <a:srgbClr val="333333">
                <a:alpha val="65000"/>
              </a:srgbClr>
            </a:outerShdw>
          </a:effectLst>
        </p:spPr>
      </p:pic>
      <p:sp>
        <p:nvSpPr>
          <p:cNvPr id="11" name="Marcador de texto 14"/>
          <p:cNvSpPr txBox="1">
            <a:spLocks/>
          </p:cNvSpPr>
          <p:nvPr/>
        </p:nvSpPr>
        <p:spPr>
          <a:xfrm>
            <a:off x="4354959" y="3890408"/>
            <a:ext cx="4474840" cy="884354"/>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r"/>
            <a:r>
              <a:rPr lang="es-ES" dirty="0" err="1" smtClean="0">
                <a:solidFill>
                  <a:srgbClr val="0070C0"/>
                </a:solidFill>
              </a:rPr>
              <a:t>Phishing</a:t>
            </a:r>
            <a:endParaRPr lang="es-ES" dirty="0">
              <a:solidFill>
                <a:srgbClr val="0070C0"/>
              </a:solidFill>
            </a:endParaRPr>
          </a:p>
        </p:txBody>
      </p:sp>
      <p:sp>
        <p:nvSpPr>
          <p:cNvPr id="12" name="Título 6"/>
          <p:cNvSpPr txBox="1">
            <a:spLocks/>
          </p:cNvSpPr>
          <p:nvPr/>
        </p:nvSpPr>
        <p:spPr>
          <a:xfrm>
            <a:off x="457200" y="4462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smtClean="0">
                <a:ln>
                  <a:noFill/>
                </a:ln>
                <a:solidFill>
                  <a:srgbClr val="007AC6"/>
                </a:solidFill>
                <a:effectLst/>
                <a:uLnTx/>
                <a:uFillTx/>
                <a:latin typeface="Calibri" panose="020F0502020204030204" pitchFamily="34" charset="0"/>
                <a:ea typeface="+mj-ea"/>
                <a:cs typeface="+mj-cs"/>
              </a:rPr>
              <a:t>Ejemplos de</a:t>
            </a:r>
            <a:r>
              <a:rPr kumimoji="0" lang="es-ES" sz="4400" b="0" i="0" u="none" strike="noStrike" kern="1200" cap="none" spc="0" normalizeH="0" noProof="0" dirty="0" smtClean="0">
                <a:ln>
                  <a:noFill/>
                </a:ln>
                <a:solidFill>
                  <a:srgbClr val="007AC6"/>
                </a:solidFill>
                <a:effectLst/>
                <a:uLnTx/>
                <a:uFillTx/>
                <a:latin typeface="Calibri" panose="020F0502020204030204" pitchFamily="34" charset="0"/>
                <a:ea typeface="+mj-ea"/>
                <a:cs typeface="+mj-cs"/>
              </a:rPr>
              <a:t> fraudes</a:t>
            </a:r>
            <a:endParaRPr kumimoji="0" lang="es-ES" sz="4400" b="0" i="0" u="none" strike="noStrike" kern="1200" cap="none" spc="0" normalizeH="0" baseline="0" noProof="0" dirty="0">
              <a:ln>
                <a:noFill/>
              </a:ln>
              <a:solidFill>
                <a:srgbClr val="007AC6"/>
              </a:solidFill>
              <a:effectLst/>
              <a:uLnTx/>
              <a:uFillTx/>
              <a:latin typeface="Calibri" panose="020F0502020204030204" pitchFamily="34" charset="0"/>
              <a:ea typeface="+mj-ea"/>
              <a:cs typeface="+mj-cs"/>
            </a:endParaRPr>
          </a:p>
        </p:txBody>
      </p:sp>
      <p:sp>
        <p:nvSpPr>
          <p:cNvPr id="10" name="Marcador de texto 14"/>
          <p:cNvSpPr txBox="1">
            <a:spLocks/>
          </p:cNvSpPr>
          <p:nvPr/>
        </p:nvSpPr>
        <p:spPr>
          <a:xfrm>
            <a:off x="325437" y="4410656"/>
            <a:ext cx="4246563" cy="849132"/>
          </a:xfrm>
          <a:prstGeom prst="rect">
            <a:avLst/>
          </a:prstGeom>
        </p:spPr>
        <p:txBody>
          <a:bodyPr vert="horz" lIns="91440" tIns="45720" rIns="91440" bIns="45720" rtlCol="0" anchor="b">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s-ES" sz="2400" b="1" dirty="0" smtClean="0">
                <a:solidFill>
                  <a:srgbClr val="007AC6"/>
                </a:solidFill>
              </a:rPr>
              <a:t>Vídeos virales en </a:t>
            </a:r>
          </a:p>
          <a:p>
            <a:pPr>
              <a:buFont typeface="Arial" pitchFamily="34" charset="0"/>
              <a:buNone/>
            </a:pPr>
            <a:r>
              <a:rPr lang="es-ES" sz="2400" b="1" dirty="0" smtClean="0">
                <a:solidFill>
                  <a:srgbClr val="007AC6"/>
                </a:solidFill>
              </a:rPr>
              <a:t>redes sociales</a:t>
            </a:r>
            <a:endParaRPr lang="es-ES" sz="2400" b="1" dirty="0">
              <a:solidFill>
                <a:srgbClr val="007AC6"/>
              </a:solidFill>
            </a:endParaRPr>
          </a:p>
        </p:txBody>
      </p:sp>
      <p:pic>
        <p:nvPicPr>
          <p:cNvPr id="13" name="Imagen 12" descr="http://www.hotforsecurity.com/wp-content/uploads/2014/08/new-viral-video-scam-on-facebook-girl-killed-by-husband-for-kissing-another-man_3.jpg"/>
          <p:cNvPicPr/>
          <p:nvPr/>
        </p:nvPicPr>
        <p:blipFill>
          <a:blip r:embed="rId4">
            <a:extLst>
              <a:ext uri="{28A0092B-C50C-407E-A947-70E740481C1C}">
                <a14:useLocalDpi xmlns:a14="http://schemas.microsoft.com/office/drawing/2010/main" val="0"/>
              </a:ext>
            </a:extLst>
          </a:blip>
          <a:srcRect/>
          <a:stretch>
            <a:fillRect/>
          </a:stretch>
        </p:blipFill>
        <p:spPr bwMode="auto">
          <a:xfrm>
            <a:off x="149660" y="1215348"/>
            <a:ext cx="3600400" cy="3195308"/>
          </a:xfrm>
          <a:prstGeom prst="rect">
            <a:avLst/>
          </a:prstGeom>
          <a:noFill/>
          <a:ln>
            <a:noFill/>
          </a:ln>
        </p:spPr>
      </p:pic>
      <p:pic>
        <p:nvPicPr>
          <p:cNvPr id="14" name="Marcador de contenido 9"/>
          <p:cNvPicPr>
            <a:picLocks noGrp="1" noChangeAspect="1"/>
          </p:cNvPicPr>
          <p:nvPr>
            <p:ph idx="1"/>
          </p:nvPr>
        </p:nvPicPr>
        <p:blipFill rotWithShape="1">
          <a:blip r:embed="rId5">
            <a:extLst>
              <a:ext uri="{28A0092B-C50C-407E-A947-70E740481C1C}">
                <a14:useLocalDpi xmlns:a14="http://schemas.microsoft.com/office/drawing/2010/main" val="0"/>
              </a:ext>
            </a:extLst>
          </a:blip>
          <a:stretch/>
        </p:blipFill>
        <p:spPr>
          <a:xfrm>
            <a:off x="3145160" y="2310207"/>
            <a:ext cx="3146250" cy="3201219"/>
          </a:xfrm>
          <a:prstGeom prst="rect">
            <a:avLst/>
          </a:prstGeom>
          <a:ln>
            <a:noFill/>
          </a:ln>
          <a:effectLst>
            <a:outerShdw blurRad="292100" dist="139700" dir="2700000" algn="tl" rotWithShape="0">
              <a:srgbClr val="333333">
                <a:alpha val="65000"/>
              </a:srgbClr>
            </a:outerShdw>
          </a:effectLst>
        </p:spPr>
      </p:pic>
      <p:sp>
        <p:nvSpPr>
          <p:cNvPr id="16" name="Marcador de texto 14"/>
          <p:cNvSpPr txBox="1">
            <a:spLocks/>
          </p:cNvSpPr>
          <p:nvPr/>
        </p:nvSpPr>
        <p:spPr>
          <a:xfrm>
            <a:off x="3400677" y="5586309"/>
            <a:ext cx="2635216" cy="495300"/>
          </a:xfrm>
          <a:prstGeom prst="rect">
            <a:avLst/>
          </a:prstGeom>
        </p:spPr>
        <p:txBody>
          <a:bodyPr vert="horz" lIns="91440" tIns="45720" rIns="91440" bIns="45720" rtlCol="0" anchor="b">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s-ES" sz="2400" b="1" dirty="0" smtClean="0">
                <a:solidFill>
                  <a:srgbClr val="007AC6"/>
                </a:solidFill>
              </a:rPr>
              <a:t>Falsas aplicaciones</a:t>
            </a:r>
            <a:endParaRPr lang="es-ES" sz="2400" b="1" dirty="0">
              <a:solidFill>
                <a:srgbClr val="007AC6"/>
              </a:solidFill>
            </a:endParaRPr>
          </a:p>
        </p:txBody>
      </p:sp>
    </p:spTree>
    <p:extLst>
      <p:ext uri="{BB962C8B-B14F-4D97-AF65-F5344CB8AC3E}">
        <p14:creationId xmlns:p14="http://schemas.microsoft.com/office/powerpoint/2010/main" val="3267086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normAutofit/>
          </a:bodyPr>
          <a:lstStyle/>
          <a:p>
            <a:r>
              <a:rPr lang="es-ES" sz="4400" dirty="0" smtClean="0"/>
              <a:t>Privacidad: El adivino </a:t>
            </a:r>
            <a:r>
              <a:rPr lang="es-ES" sz="4400" dirty="0" err="1" smtClean="0"/>
              <a:t>Dave</a:t>
            </a:r>
            <a:endParaRPr lang="es-ES" sz="4400" dirty="0"/>
          </a:p>
        </p:txBody>
      </p:sp>
      <p:sp>
        <p:nvSpPr>
          <p:cNvPr id="4" name="3 Marcador de número de diapositiva"/>
          <p:cNvSpPr>
            <a:spLocks noGrp="1"/>
          </p:cNvSpPr>
          <p:nvPr>
            <p:ph type="sldNum" sz="quarter" idx="12"/>
          </p:nvPr>
        </p:nvSpPr>
        <p:spPr/>
        <p:txBody>
          <a:bodyPr/>
          <a:lstStyle/>
          <a:p>
            <a:fld id="{70ED536F-580B-41F4-B85A-D05C7DF0A5F5}" type="slidenum">
              <a:rPr lang="es-ES" smtClean="0">
                <a:solidFill>
                  <a:prstClr val="white"/>
                </a:solidFill>
              </a:rPr>
              <a:pPr/>
              <a:t>15</a:t>
            </a:fld>
            <a:endParaRPr lang="es-ES" dirty="0">
              <a:solidFill>
                <a:prstClr val="white"/>
              </a:solidFill>
            </a:endParaRPr>
          </a:p>
        </p:txBody>
      </p:sp>
      <p:sp>
        <p:nvSpPr>
          <p:cNvPr id="5" name="4 Marcador de pie de página"/>
          <p:cNvSpPr>
            <a:spLocks noGrp="1"/>
          </p:cNvSpPr>
          <p:nvPr>
            <p:ph type="ftr" sz="quarter" idx="11"/>
          </p:nvPr>
        </p:nvSpPr>
        <p:spPr>
          <a:xfrm>
            <a:off x="1403648" y="6356350"/>
            <a:ext cx="6336704" cy="365125"/>
          </a:xfrm>
        </p:spPr>
        <p:txBody>
          <a:bodyPr/>
          <a:lstStyle/>
          <a:p>
            <a:pPr algn="ctr"/>
            <a:r>
              <a:rPr lang="es-ES" dirty="0"/>
              <a:t>Privacidad, identidad digital y reputación online </a:t>
            </a:r>
          </a:p>
        </p:txBody>
      </p:sp>
      <p:pic>
        <p:nvPicPr>
          <p:cNvPr id="9" name="0 Imagen">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277634" y="1400260"/>
            <a:ext cx="6588732" cy="4240273"/>
          </a:xfrm>
          <a:prstGeom prst="rect">
            <a:avLst/>
          </a:prstGeom>
          <a:ln>
            <a:noFill/>
          </a:ln>
          <a:effectLst>
            <a:outerShdw blurRad="292100" dist="139700" dir="2700000" algn="tl" rotWithShape="0">
              <a:srgbClr val="333333">
                <a:alpha val="65000"/>
              </a:srgbClr>
            </a:outerShdw>
          </a:effectLst>
        </p:spPr>
      </p:pic>
      <p:pic>
        <p:nvPicPr>
          <p:cNvPr id="7" name="Picture 2" descr="http://www.steppinoutband.net/wp-content/uploads/2015/03/media_video_icon_pc_800_clr_446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0893" y="5157192"/>
            <a:ext cx="697414" cy="739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079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4400" dirty="0" smtClean="0">
                <a:solidFill>
                  <a:srgbClr val="0070C0"/>
                </a:solidFill>
                <a:latin typeface="+mj-lt"/>
              </a:rPr>
              <a:t>Qué información voy </a:t>
            </a:r>
            <a:br>
              <a:rPr lang="es-ES" sz="4400" dirty="0" smtClean="0">
                <a:solidFill>
                  <a:srgbClr val="0070C0"/>
                </a:solidFill>
                <a:latin typeface="+mj-lt"/>
              </a:rPr>
            </a:br>
            <a:r>
              <a:rPr lang="es-ES" sz="4400" dirty="0" smtClean="0">
                <a:solidFill>
                  <a:srgbClr val="0070C0"/>
                </a:solidFill>
                <a:latin typeface="+mj-lt"/>
              </a:rPr>
              <a:t>dejando sobre mí en la red</a:t>
            </a:r>
            <a:endParaRPr lang="es-ES" sz="4400" dirty="0">
              <a:solidFill>
                <a:srgbClr val="0070C0"/>
              </a:solidFill>
              <a:latin typeface="+mj-lt"/>
            </a:endParaRPr>
          </a:p>
        </p:txBody>
      </p:sp>
      <p:sp>
        <p:nvSpPr>
          <p:cNvPr id="7" name="6 Marcador de contenido"/>
          <p:cNvSpPr>
            <a:spLocks noGrp="1"/>
          </p:cNvSpPr>
          <p:nvPr>
            <p:ph idx="1"/>
          </p:nvPr>
        </p:nvSpPr>
        <p:spPr>
          <a:xfrm>
            <a:off x="359532" y="1978782"/>
            <a:ext cx="5112568" cy="3816424"/>
          </a:xfrm>
        </p:spPr>
        <p:txBody>
          <a:bodyPr>
            <a:noAutofit/>
          </a:bodyPr>
          <a:lstStyle/>
          <a:p>
            <a:pPr lvl="0">
              <a:lnSpc>
                <a:spcPct val="150000"/>
              </a:lnSpc>
              <a:buClr>
                <a:srgbClr val="0070C0"/>
              </a:buClr>
            </a:pPr>
            <a:r>
              <a:rPr lang="es-ES" sz="2400" dirty="0">
                <a:solidFill>
                  <a:schemeClr val="tx1"/>
                </a:solidFill>
                <a:latin typeface="+mj-lt"/>
              </a:rPr>
              <a:t>Lo que </a:t>
            </a:r>
            <a:r>
              <a:rPr lang="es-ES" sz="2400" b="1" dirty="0" smtClean="0">
                <a:solidFill>
                  <a:srgbClr val="0070C0"/>
                </a:solidFill>
                <a:latin typeface="+mj-lt"/>
              </a:rPr>
              <a:t>pienso</a:t>
            </a:r>
            <a:r>
              <a:rPr lang="es-ES" sz="2400" dirty="0">
                <a:solidFill>
                  <a:schemeClr val="tx1"/>
                </a:solidFill>
                <a:latin typeface="+mj-lt"/>
              </a:rPr>
              <a:t>,</a:t>
            </a:r>
            <a:r>
              <a:rPr lang="es-ES" sz="2400" b="1" dirty="0" smtClean="0">
                <a:solidFill>
                  <a:srgbClr val="0070C0"/>
                </a:solidFill>
                <a:latin typeface="+mj-lt"/>
              </a:rPr>
              <a:t> digo</a:t>
            </a:r>
            <a:r>
              <a:rPr lang="es-ES" sz="2400" dirty="0">
                <a:solidFill>
                  <a:schemeClr val="tx1"/>
                </a:solidFill>
                <a:latin typeface="+mj-lt"/>
              </a:rPr>
              <a:t>,</a:t>
            </a:r>
            <a:r>
              <a:rPr lang="es-ES" sz="2400" b="1" dirty="0" smtClean="0">
                <a:solidFill>
                  <a:srgbClr val="0070C0"/>
                </a:solidFill>
                <a:latin typeface="+mj-lt"/>
              </a:rPr>
              <a:t> publico</a:t>
            </a:r>
            <a:endParaRPr lang="es-ES" sz="2400" dirty="0">
              <a:solidFill>
                <a:schemeClr val="tx1"/>
              </a:solidFill>
              <a:latin typeface="+mj-lt"/>
            </a:endParaRPr>
          </a:p>
          <a:p>
            <a:pPr lvl="0">
              <a:lnSpc>
                <a:spcPct val="150000"/>
              </a:lnSpc>
              <a:buClr>
                <a:srgbClr val="0070C0"/>
              </a:buClr>
            </a:pPr>
            <a:r>
              <a:rPr lang="es-ES" sz="2400" dirty="0">
                <a:solidFill>
                  <a:schemeClr val="tx1"/>
                </a:solidFill>
                <a:latin typeface="+mj-lt"/>
              </a:rPr>
              <a:t>Lo que </a:t>
            </a:r>
            <a:r>
              <a:rPr lang="es-ES" sz="2400" b="1" dirty="0">
                <a:solidFill>
                  <a:srgbClr val="0070C0"/>
                </a:solidFill>
                <a:latin typeface="+mj-lt"/>
              </a:rPr>
              <a:t>comparto</a:t>
            </a:r>
            <a:r>
              <a:rPr lang="es-ES" sz="2400" dirty="0">
                <a:solidFill>
                  <a:srgbClr val="0070C0"/>
                </a:solidFill>
                <a:latin typeface="+mj-lt"/>
              </a:rPr>
              <a:t>: </a:t>
            </a:r>
            <a:r>
              <a:rPr lang="es-ES" sz="2400" dirty="0">
                <a:solidFill>
                  <a:schemeClr val="tx1"/>
                </a:solidFill>
                <a:latin typeface="+mj-lt"/>
              </a:rPr>
              <a:t>mis aficiones, gustos, intereses, etc.</a:t>
            </a:r>
          </a:p>
          <a:p>
            <a:pPr lvl="0">
              <a:lnSpc>
                <a:spcPct val="150000"/>
              </a:lnSpc>
              <a:buClr>
                <a:srgbClr val="0070C0"/>
              </a:buClr>
            </a:pPr>
            <a:r>
              <a:rPr lang="es-ES" sz="2400" dirty="0">
                <a:solidFill>
                  <a:schemeClr val="tx1"/>
                </a:solidFill>
                <a:latin typeface="+mj-lt"/>
              </a:rPr>
              <a:t>Lo que </a:t>
            </a:r>
            <a:r>
              <a:rPr lang="es-ES" sz="2400" b="1" dirty="0" smtClean="0">
                <a:solidFill>
                  <a:srgbClr val="0070C0"/>
                </a:solidFill>
                <a:latin typeface="+mj-lt"/>
              </a:rPr>
              <a:t>compro</a:t>
            </a:r>
            <a:endParaRPr lang="es-ES" sz="2400" dirty="0">
              <a:solidFill>
                <a:schemeClr val="tx1"/>
              </a:solidFill>
              <a:latin typeface="+mj-lt"/>
            </a:endParaRPr>
          </a:p>
          <a:p>
            <a:pPr lvl="0">
              <a:lnSpc>
                <a:spcPct val="150000"/>
              </a:lnSpc>
              <a:buClr>
                <a:srgbClr val="0070C0"/>
              </a:buClr>
            </a:pPr>
            <a:r>
              <a:rPr lang="es-ES" sz="2400" b="1" dirty="0" smtClean="0">
                <a:solidFill>
                  <a:srgbClr val="0070C0"/>
                </a:solidFill>
                <a:latin typeface="+mj-lt"/>
              </a:rPr>
              <a:t>Con quién </a:t>
            </a:r>
            <a:r>
              <a:rPr lang="es-ES" sz="2400" b="1" dirty="0">
                <a:solidFill>
                  <a:srgbClr val="0070C0"/>
                </a:solidFill>
                <a:latin typeface="+mj-lt"/>
              </a:rPr>
              <a:t>me relaciono</a:t>
            </a:r>
            <a:r>
              <a:rPr lang="es-ES" sz="2400" dirty="0">
                <a:solidFill>
                  <a:schemeClr val="tx1"/>
                </a:solidFill>
                <a:latin typeface="+mj-lt"/>
              </a:rPr>
              <a:t>:</a:t>
            </a:r>
            <a:r>
              <a:rPr lang="es-ES" sz="2400" dirty="0">
                <a:solidFill>
                  <a:srgbClr val="0070C0"/>
                </a:solidFill>
                <a:latin typeface="+mj-lt"/>
              </a:rPr>
              <a:t> </a:t>
            </a:r>
            <a:r>
              <a:rPr lang="es-ES" sz="2400" dirty="0" smtClean="0">
                <a:solidFill>
                  <a:schemeClr val="tx1"/>
                </a:solidFill>
                <a:latin typeface="+mj-lt"/>
              </a:rPr>
              <a:t>contactos</a:t>
            </a:r>
            <a:endParaRPr lang="es-ES" sz="2400" dirty="0">
              <a:solidFill>
                <a:schemeClr val="tx1"/>
              </a:solidFill>
              <a:latin typeface="+mj-lt"/>
            </a:endParaRPr>
          </a:p>
          <a:p>
            <a:pPr lvl="0">
              <a:lnSpc>
                <a:spcPct val="150000"/>
              </a:lnSpc>
              <a:buClr>
                <a:srgbClr val="0070C0"/>
              </a:buClr>
            </a:pPr>
            <a:r>
              <a:rPr lang="es-ES" sz="2400" b="1" dirty="0" smtClean="0">
                <a:solidFill>
                  <a:srgbClr val="0070C0"/>
                </a:solidFill>
                <a:latin typeface="+mj-lt"/>
              </a:rPr>
              <a:t>Fotos</a:t>
            </a:r>
            <a:r>
              <a:rPr lang="es-ES" sz="2400" dirty="0" smtClean="0">
                <a:solidFill>
                  <a:srgbClr val="0070C0"/>
                </a:solidFill>
                <a:latin typeface="+mj-lt"/>
              </a:rPr>
              <a:t> </a:t>
            </a:r>
            <a:r>
              <a:rPr lang="es-ES" sz="2400" dirty="0">
                <a:solidFill>
                  <a:schemeClr val="tx1"/>
                </a:solidFill>
                <a:latin typeface="+mj-lt"/>
              </a:rPr>
              <a:t>y </a:t>
            </a:r>
            <a:r>
              <a:rPr lang="es-ES" sz="2400" b="1" dirty="0" smtClean="0">
                <a:solidFill>
                  <a:srgbClr val="0070C0"/>
                </a:solidFill>
                <a:latin typeface="+mj-lt"/>
              </a:rPr>
              <a:t>vídeos</a:t>
            </a:r>
            <a:r>
              <a:rPr lang="es-ES" sz="2400" dirty="0" smtClean="0">
                <a:solidFill>
                  <a:srgbClr val="0070C0"/>
                </a:solidFill>
                <a:latin typeface="+mj-lt"/>
              </a:rPr>
              <a:t> </a:t>
            </a:r>
            <a:r>
              <a:rPr lang="es-ES" sz="2400" dirty="0" smtClean="0">
                <a:solidFill>
                  <a:schemeClr val="tx1"/>
                </a:solidFill>
                <a:latin typeface="+mj-lt"/>
              </a:rPr>
              <a:t>que subo</a:t>
            </a:r>
            <a:endParaRPr lang="es-ES" sz="2400" dirty="0">
              <a:solidFill>
                <a:schemeClr val="tx1"/>
              </a:solidFill>
              <a:latin typeface="+mj-lt"/>
            </a:endParaRPr>
          </a:p>
        </p:txBody>
      </p:sp>
      <p:sp>
        <p:nvSpPr>
          <p:cNvPr id="5" name="4 Marcador de número de diapositiva"/>
          <p:cNvSpPr>
            <a:spLocks noGrp="1"/>
          </p:cNvSpPr>
          <p:nvPr>
            <p:ph type="sldNum" sz="quarter" idx="12"/>
          </p:nvPr>
        </p:nvSpPr>
        <p:spPr/>
        <p:txBody>
          <a:bodyPr/>
          <a:lstStyle/>
          <a:p>
            <a:fld id="{70ED536F-580B-41F4-B85A-D05C7DF0A5F5}" type="slidenum">
              <a:rPr lang="es-ES" smtClean="0">
                <a:solidFill>
                  <a:prstClr val="white"/>
                </a:solidFill>
              </a:rPr>
              <a:pPr/>
              <a:t>16</a:t>
            </a:fld>
            <a:endParaRPr lang="es-ES" dirty="0">
              <a:solidFill>
                <a:prstClr val="white"/>
              </a:solidFill>
            </a:endParaRPr>
          </a:p>
        </p:txBody>
      </p:sp>
      <p:sp>
        <p:nvSpPr>
          <p:cNvPr id="6" name="5 Marcador de pie de página"/>
          <p:cNvSpPr>
            <a:spLocks noGrp="1"/>
          </p:cNvSpPr>
          <p:nvPr>
            <p:ph type="ftr" sz="quarter" idx="11"/>
          </p:nvPr>
        </p:nvSpPr>
        <p:spPr/>
        <p:txBody>
          <a:bodyPr/>
          <a:lstStyle/>
          <a:p>
            <a:pPr algn="ctr"/>
            <a:r>
              <a:rPr lang="es-ES" dirty="0"/>
              <a:t>Privacidad</a:t>
            </a:r>
          </a:p>
        </p:txBody>
      </p:sp>
      <p:pic>
        <p:nvPicPr>
          <p:cNvPr id="2050" name="Picture 2"/>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2133600"/>
            <a:ext cx="3614737" cy="359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258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03648" y="1268760"/>
            <a:ext cx="6298816" cy="4207188"/>
          </a:xfrm>
        </p:spPr>
      </p:pic>
      <p:sp>
        <p:nvSpPr>
          <p:cNvPr id="4" name="3 Marcador de número de diapositiva"/>
          <p:cNvSpPr>
            <a:spLocks noGrp="1"/>
          </p:cNvSpPr>
          <p:nvPr>
            <p:ph type="sldNum" sz="quarter" idx="12"/>
          </p:nvPr>
        </p:nvSpPr>
        <p:spPr/>
        <p:txBody>
          <a:bodyPr/>
          <a:lstStyle/>
          <a:p>
            <a:fld id="{70ED536F-580B-41F4-B85A-D05C7DF0A5F5}" type="slidenum">
              <a:rPr lang="es-ES" smtClean="0">
                <a:solidFill>
                  <a:prstClr val="white"/>
                </a:solidFill>
              </a:rPr>
              <a:pPr/>
              <a:t>17</a:t>
            </a:fld>
            <a:endParaRPr lang="es-ES" dirty="0">
              <a:solidFill>
                <a:prstClr val="white"/>
              </a:solidFill>
            </a:endParaRPr>
          </a:p>
        </p:txBody>
      </p:sp>
      <p:sp>
        <p:nvSpPr>
          <p:cNvPr id="3" name="2 Marcador de pie de página"/>
          <p:cNvSpPr>
            <a:spLocks noGrp="1"/>
          </p:cNvSpPr>
          <p:nvPr>
            <p:ph type="ftr" sz="quarter" idx="11"/>
          </p:nvPr>
        </p:nvSpPr>
        <p:spPr>
          <a:xfrm>
            <a:off x="2987824" y="6356350"/>
            <a:ext cx="3312368" cy="365125"/>
          </a:xfrm>
        </p:spPr>
        <p:txBody>
          <a:bodyPr/>
          <a:lstStyle/>
          <a:p>
            <a:pPr algn="ctr"/>
            <a:r>
              <a:rPr lang="es-ES" dirty="0" smtClean="0">
                <a:solidFill>
                  <a:prstClr val="white"/>
                </a:solidFill>
              </a:rPr>
              <a:t>Privacidad en Internet</a:t>
            </a:r>
            <a:endParaRPr lang="es-ES" dirty="0">
              <a:solidFill>
                <a:prstClr val="white"/>
              </a:solidFill>
            </a:endParaRPr>
          </a:p>
        </p:txBody>
      </p:sp>
      <p:sp>
        <p:nvSpPr>
          <p:cNvPr id="9" name="5 Rectángulo"/>
          <p:cNvSpPr/>
          <p:nvPr/>
        </p:nvSpPr>
        <p:spPr>
          <a:xfrm>
            <a:off x="1913419" y="404664"/>
            <a:ext cx="5245154" cy="769441"/>
          </a:xfrm>
          <a:prstGeom prst="rect">
            <a:avLst/>
          </a:prstGeom>
        </p:spPr>
        <p:txBody>
          <a:bodyPr wrap="none">
            <a:spAutoFit/>
          </a:bodyPr>
          <a:lstStyle/>
          <a:p>
            <a:r>
              <a:rPr lang="es-ES" sz="4400" dirty="0" smtClean="0">
                <a:solidFill>
                  <a:srgbClr val="007AC6"/>
                </a:solidFill>
                <a:latin typeface="Calibri" panose="020F0502020204030204" pitchFamily="34" charset="0"/>
                <a:ea typeface="+mj-ea"/>
                <a:cs typeface="+mj-cs"/>
              </a:rPr>
              <a:t>Privacidad en Internet</a:t>
            </a:r>
            <a:endParaRPr lang="es-ES" sz="4400" dirty="0">
              <a:solidFill>
                <a:srgbClr val="007AC6"/>
              </a:solidFill>
              <a:latin typeface="Calibri" panose="020F0502020204030204" pitchFamily="34" charset="0"/>
              <a:ea typeface="+mj-ea"/>
              <a:cs typeface="+mj-cs"/>
            </a:endParaRPr>
          </a:p>
        </p:txBody>
      </p:sp>
      <p:sp>
        <p:nvSpPr>
          <p:cNvPr id="11" name="4 Marcador de contenido"/>
          <p:cNvSpPr txBox="1">
            <a:spLocks/>
          </p:cNvSpPr>
          <p:nvPr/>
        </p:nvSpPr>
        <p:spPr>
          <a:xfrm>
            <a:off x="683568" y="5013176"/>
            <a:ext cx="7848872" cy="1080120"/>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Comic Sans MS" panose="030F0702030302020204" pitchFamily="66"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Comic Sans MS" panose="030F0702030302020204" pitchFamily="66"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Comic Sans MS" panose="030F0702030302020204" pitchFamily="66"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Comic Sans MS" panose="030F0702030302020204" pitchFamily="66"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2"/>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s-ES" sz="3200" dirty="0" smtClean="0">
                <a:solidFill>
                  <a:srgbClr val="0070C0"/>
                </a:solidFill>
                <a:latin typeface="Calibri" panose="020F0502020204030204" pitchFamily="34" charset="0"/>
              </a:rPr>
              <a:t>“Ámbito de la vida privada que se tiene derecho a proteger de cualquier intromisión”</a:t>
            </a:r>
          </a:p>
          <a:p>
            <a:pPr marL="0" indent="0">
              <a:buFont typeface="Arial" pitchFamily="34" charset="0"/>
              <a:buNone/>
            </a:pPr>
            <a:endParaRPr lang="es-ES" dirty="0" smtClean="0">
              <a:solidFill>
                <a:srgbClr val="1F497D"/>
              </a:solidFill>
            </a:endParaRPr>
          </a:p>
          <a:p>
            <a:endParaRPr lang="es-ES" sz="2400" dirty="0" smtClean="0">
              <a:solidFill>
                <a:srgbClr val="1F497D"/>
              </a:solidFill>
            </a:endParaRPr>
          </a:p>
          <a:p>
            <a:endParaRPr lang="es-ES" sz="2400" dirty="0" smtClean="0">
              <a:solidFill>
                <a:srgbClr val="1F497D"/>
              </a:solidFill>
            </a:endParaRPr>
          </a:p>
          <a:p>
            <a:endParaRPr lang="es-ES" sz="2400" dirty="0">
              <a:solidFill>
                <a:srgbClr val="1F497D"/>
              </a:solidFill>
            </a:endParaRPr>
          </a:p>
        </p:txBody>
      </p:sp>
    </p:spTree>
    <p:extLst>
      <p:ext uri="{BB962C8B-B14F-4D97-AF65-F5344CB8AC3E}">
        <p14:creationId xmlns:p14="http://schemas.microsoft.com/office/powerpoint/2010/main" val="1611415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2890" y="1268760"/>
            <a:ext cx="4392522" cy="2808312"/>
          </a:xfrm>
          <a:solidFill>
            <a:schemeClr val="bg1"/>
          </a:solidFill>
        </p:spPr>
        <p:txBody>
          <a:bodyPr>
            <a:normAutofit lnSpcReduction="10000"/>
          </a:bodyPr>
          <a:lstStyle/>
          <a:p>
            <a:pPr marL="0" indent="0">
              <a:lnSpc>
                <a:spcPct val="120000"/>
              </a:lnSpc>
              <a:buNone/>
            </a:pPr>
            <a:r>
              <a:rPr lang="es-ES" sz="3000" dirty="0">
                <a:solidFill>
                  <a:schemeClr val="tx1"/>
                </a:solidFill>
              </a:rPr>
              <a:t>Información sobre una persona publicada en Internet que le caracteriza y le diferencia de los </a:t>
            </a:r>
            <a:r>
              <a:rPr lang="es-ES" sz="3000" dirty="0" smtClean="0">
                <a:solidFill>
                  <a:schemeClr val="tx1"/>
                </a:solidFill>
              </a:rPr>
              <a:t>demás</a:t>
            </a:r>
            <a:endParaRPr lang="es-ES" sz="3000" dirty="0">
              <a:solidFill>
                <a:schemeClr val="tx1"/>
              </a:solidFill>
            </a:endParaRPr>
          </a:p>
          <a:p>
            <a:pPr algn="ctr">
              <a:buFont typeface="Wingdings" panose="05000000000000000000" pitchFamily="2" charset="2"/>
              <a:buChar char="v"/>
            </a:pPr>
            <a:endParaRPr lang="es-ES" dirty="0">
              <a:solidFill>
                <a:schemeClr val="bg1"/>
              </a:solidFill>
            </a:endParaRPr>
          </a:p>
        </p:txBody>
      </p:sp>
      <p:sp>
        <p:nvSpPr>
          <p:cNvPr id="5" name="4 Marcador de número de diapositiva"/>
          <p:cNvSpPr>
            <a:spLocks noGrp="1"/>
          </p:cNvSpPr>
          <p:nvPr>
            <p:ph type="sldNum" sz="quarter" idx="12"/>
          </p:nvPr>
        </p:nvSpPr>
        <p:spPr/>
        <p:txBody>
          <a:bodyPr/>
          <a:lstStyle/>
          <a:p>
            <a:fld id="{70ED536F-580B-41F4-B85A-D05C7DF0A5F5}" type="slidenum">
              <a:rPr lang="es-ES" smtClean="0">
                <a:solidFill>
                  <a:prstClr val="white"/>
                </a:solidFill>
              </a:rPr>
              <a:pPr/>
              <a:t>18</a:t>
            </a:fld>
            <a:endParaRPr lang="es-ES" dirty="0">
              <a:solidFill>
                <a:prstClr val="white"/>
              </a:solidFill>
            </a:endParaRPr>
          </a:p>
        </p:txBody>
      </p:sp>
      <p:sp>
        <p:nvSpPr>
          <p:cNvPr id="6" name="5 Marcador de pie de página"/>
          <p:cNvSpPr>
            <a:spLocks noGrp="1"/>
          </p:cNvSpPr>
          <p:nvPr>
            <p:ph type="ftr" sz="quarter" idx="11"/>
          </p:nvPr>
        </p:nvSpPr>
        <p:spPr/>
        <p:txBody>
          <a:bodyPr/>
          <a:lstStyle/>
          <a:p>
            <a:pPr algn="ctr"/>
            <a:r>
              <a:rPr lang="es-ES" dirty="0"/>
              <a:t>Definición de Identidad digital</a:t>
            </a:r>
          </a:p>
        </p:txBody>
      </p:sp>
      <p:sp>
        <p:nvSpPr>
          <p:cNvPr id="8" name="5 Rectángulo"/>
          <p:cNvSpPr/>
          <p:nvPr/>
        </p:nvSpPr>
        <p:spPr>
          <a:xfrm>
            <a:off x="323528" y="476672"/>
            <a:ext cx="3912353" cy="769441"/>
          </a:xfrm>
          <a:prstGeom prst="rect">
            <a:avLst/>
          </a:prstGeom>
        </p:spPr>
        <p:txBody>
          <a:bodyPr wrap="none">
            <a:spAutoFit/>
          </a:bodyPr>
          <a:lstStyle/>
          <a:p>
            <a:r>
              <a:rPr lang="es-ES" sz="4400" dirty="0" smtClean="0">
                <a:solidFill>
                  <a:srgbClr val="007AC6"/>
                </a:solidFill>
                <a:latin typeface="Calibri" panose="020F0502020204030204" pitchFamily="34" charset="0"/>
                <a:ea typeface="+mj-ea"/>
                <a:cs typeface="+mj-cs"/>
              </a:rPr>
              <a:t>Identidad digital</a:t>
            </a:r>
            <a:endParaRPr lang="es-ES" sz="4400" dirty="0">
              <a:solidFill>
                <a:srgbClr val="007AC6"/>
              </a:solidFill>
              <a:latin typeface="Calibri" panose="020F0502020204030204" pitchFamily="34" charset="0"/>
              <a:ea typeface="+mj-ea"/>
              <a:cs typeface="+mj-cs"/>
            </a:endParaRPr>
          </a:p>
        </p:txBody>
      </p:sp>
      <p:sp>
        <p:nvSpPr>
          <p:cNvPr id="9" name="5 Rectángulo"/>
          <p:cNvSpPr/>
          <p:nvPr/>
        </p:nvSpPr>
        <p:spPr>
          <a:xfrm>
            <a:off x="4724786" y="2860359"/>
            <a:ext cx="4330866" cy="769441"/>
          </a:xfrm>
          <a:prstGeom prst="rect">
            <a:avLst/>
          </a:prstGeom>
        </p:spPr>
        <p:txBody>
          <a:bodyPr wrap="none">
            <a:spAutoFit/>
          </a:bodyPr>
          <a:lstStyle/>
          <a:p>
            <a:r>
              <a:rPr lang="es-ES" sz="4400" dirty="0" smtClean="0">
                <a:solidFill>
                  <a:srgbClr val="007AC6"/>
                </a:solidFill>
                <a:latin typeface="Calibri" panose="020F0502020204030204" pitchFamily="34" charset="0"/>
                <a:ea typeface="+mj-ea"/>
                <a:cs typeface="+mj-cs"/>
              </a:rPr>
              <a:t>Reputación online</a:t>
            </a:r>
            <a:endParaRPr lang="es-ES" sz="4400" dirty="0">
              <a:solidFill>
                <a:srgbClr val="007AC6"/>
              </a:solidFill>
              <a:latin typeface="Calibri" panose="020F0502020204030204" pitchFamily="34" charset="0"/>
              <a:ea typeface="+mj-ea"/>
              <a:cs typeface="+mj-cs"/>
            </a:endParaRPr>
          </a:p>
        </p:txBody>
      </p:sp>
      <p:sp>
        <p:nvSpPr>
          <p:cNvPr id="10" name="2 Marcador de contenido"/>
          <p:cNvSpPr txBox="1">
            <a:spLocks/>
          </p:cNvSpPr>
          <p:nvPr/>
        </p:nvSpPr>
        <p:spPr>
          <a:xfrm>
            <a:off x="4705682" y="3629800"/>
            <a:ext cx="4269110" cy="2287532"/>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007AC6"/>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7AC6"/>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7AC6"/>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AC6"/>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AC6"/>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20000"/>
              </a:lnSpc>
              <a:buNone/>
            </a:pPr>
            <a:r>
              <a:rPr lang="es-ES" sz="3000" dirty="0" smtClean="0">
                <a:solidFill>
                  <a:schemeClr val="tx1"/>
                </a:solidFill>
              </a:rPr>
              <a:t>Valoración de los demás sobre nuestra imagen en Internet </a:t>
            </a:r>
            <a:r>
              <a:rPr lang="es-ES" sz="3000" dirty="0">
                <a:solidFill>
                  <a:schemeClr val="tx1"/>
                </a:solidFill>
              </a:rPr>
              <a:t>(identidad digital</a:t>
            </a:r>
            <a:r>
              <a:rPr lang="es-ES" sz="3000" dirty="0" smtClean="0">
                <a:solidFill>
                  <a:schemeClr val="tx1"/>
                </a:solidFill>
              </a:rPr>
              <a:t>)</a:t>
            </a:r>
            <a:endParaRPr lang="es-ES" sz="3000" dirty="0">
              <a:solidFill>
                <a:schemeClr val="tx1"/>
              </a:solidFill>
            </a:endParaRPr>
          </a:p>
        </p:txBody>
      </p:sp>
      <p:pic>
        <p:nvPicPr>
          <p:cNvPr id="13" name="Picture 2" descr="C:\Users\lidia.parra\Pictures\shutterstock_162867980.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35646" y="3516982"/>
            <a:ext cx="2560340" cy="2560340"/>
          </a:xfrm>
          <a:prstGeom prst="rect">
            <a:avLst/>
          </a:prstGeom>
          <a:noFill/>
          <a:extLst>
            <a:ext uri="{909E8E84-426E-40DD-AFC4-6F175D3DCCD1}">
              <a14:hiddenFill xmlns:a14="http://schemas.microsoft.com/office/drawing/2010/main">
                <a:solidFill>
                  <a:srgbClr val="FFFFFF"/>
                </a:solidFill>
              </a14:hiddenFill>
            </a:ext>
          </a:extLst>
        </p:spPr>
      </p:pic>
      <p:pic>
        <p:nvPicPr>
          <p:cNvPr id="14"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4635" y="366818"/>
            <a:ext cx="2731203" cy="2354027"/>
          </a:xfrm>
          <a:prstGeom prst="rect">
            <a:avLst/>
          </a:prstGeom>
        </p:spPr>
      </p:pic>
    </p:spTree>
    <p:extLst>
      <p:ext uri="{BB962C8B-B14F-4D97-AF65-F5344CB8AC3E}">
        <p14:creationId xmlns:p14="http://schemas.microsoft.com/office/powerpoint/2010/main" val="1024795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lidia.parra\Pictures\shutterstock_84146302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3048" y="2408399"/>
            <a:ext cx="4960303" cy="3384376"/>
          </a:xfrm>
          <a:prstGeom prst="rect">
            <a:avLst/>
          </a:prstGeom>
          <a:noFill/>
          <a:extLst>
            <a:ext uri="{909E8E84-426E-40DD-AFC4-6F175D3DCCD1}">
              <a14:hiddenFill xmlns:a14="http://schemas.microsoft.com/office/drawing/2010/main">
                <a:solidFill>
                  <a:srgbClr val="FFFFFF"/>
                </a:solidFill>
              </a14:hiddenFill>
            </a:ext>
          </a:extLst>
        </p:spPr>
      </p:pic>
      <p:sp>
        <p:nvSpPr>
          <p:cNvPr id="7" name="6 Título"/>
          <p:cNvSpPr>
            <a:spLocks noGrp="1"/>
          </p:cNvSpPr>
          <p:nvPr>
            <p:ph type="title"/>
          </p:nvPr>
        </p:nvSpPr>
        <p:spPr>
          <a:xfrm>
            <a:off x="0" y="485800"/>
            <a:ext cx="9144000" cy="1143000"/>
          </a:xfrm>
        </p:spPr>
        <p:txBody>
          <a:bodyPr>
            <a:noAutofit/>
          </a:bodyPr>
          <a:lstStyle/>
          <a:p>
            <a:r>
              <a:rPr lang="es-ES" sz="4400" dirty="0">
                <a:solidFill>
                  <a:srgbClr val="0070C0"/>
                </a:solidFill>
                <a:latin typeface="Calibri" panose="020F0502020204030204" pitchFamily="34" charset="0"/>
              </a:rPr>
              <a:t>¿Qué pasa si alguien vulnera nuestra privacidad? </a:t>
            </a:r>
            <a:r>
              <a:rPr lang="es-ES" sz="4400" dirty="0" smtClean="0">
                <a:solidFill>
                  <a:srgbClr val="0070C0"/>
                </a:solidFill>
                <a:latin typeface="Calibri" panose="020F0502020204030204" pitchFamily="34" charset="0"/>
              </a:rPr>
              <a:t>¿</a:t>
            </a:r>
            <a:r>
              <a:rPr lang="es-ES" sz="4400" dirty="0">
                <a:solidFill>
                  <a:srgbClr val="0070C0"/>
                </a:solidFill>
                <a:latin typeface="Calibri" panose="020F0502020204030204" pitchFamily="34" charset="0"/>
              </a:rPr>
              <a:t>Puede ser un delito?</a:t>
            </a:r>
          </a:p>
        </p:txBody>
      </p:sp>
      <p:sp>
        <p:nvSpPr>
          <p:cNvPr id="8" name="7 Marcador de contenido"/>
          <p:cNvSpPr>
            <a:spLocks noGrp="1"/>
          </p:cNvSpPr>
          <p:nvPr>
            <p:ph idx="1"/>
          </p:nvPr>
        </p:nvSpPr>
        <p:spPr>
          <a:xfrm>
            <a:off x="155575" y="2192375"/>
            <a:ext cx="4560441" cy="3600400"/>
          </a:xfrm>
          <a:solidFill>
            <a:srgbClr val="FFFFFF"/>
          </a:solidFill>
        </p:spPr>
        <p:txBody>
          <a:bodyPr>
            <a:normAutofit/>
          </a:bodyPr>
          <a:lstStyle/>
          <a:p>
            <a:pPr lvl="0">
              <a:lnSpc>
                <a:spcPct val="110000"/>
              </a:lnSpc>
            </a:pPr>
            <a:r>
              <a:rPr lang="es-ES" sz="2500" b="1" dirty="0">
                <a:solidFill>
                  <a:srgbClr val="0070C0"/>
                </a:solidFill>
                <a:latin typeface="+mj-lt"/>
              </a:rPr>
              <a:t>Reenviar</a:t>
            </a:r>
            <a:r>
              <a:rPr lang="es-ES" sz="2500" dirty="0">
                <a:solidFill>
                  <a:schemeClr val="tx1"/>
                </a:solidFill>
                <a:latin typeface="+mj-lt"/>
              </a:rPr>
              <a:t> por WhatsApp una </a:t>
            </a:r>
            <a:r>
              <a:rPr lang="es-ES" sz="2500" b="1" dirty="0" smtClean="0">
                <a:solidFill>
                  <a:srgbClr val="0070C0"/>
                </a:solidFill>
                <a:latin typeface="+mj-lt"/>
              </a:rPr>
              <a:t>foto o vídeo</a:t>
            </a:r>
            <a:r>
              <a:rPr lang="es-ES" sz="2500" dirty="0" smtClean="0">
                <a:solidFill>
                  <a:schemeClr val="tx1"/>
                </a:solidFill>
                <a:latin typeface="+mj-lt"/>
              </a:rPr>
              <a:t> de </a:t>
            </a:r>
            <a:r>
              <a:rPr lang="es-ES" sz="2500" dirty="0">
                <a:solidFill>
                  <a:schemeClr val="tx1"/>
                </a:solidFill>
                <a:latin typeface="+mj-lt"/>
              </a:rPr>
              <a:t>un </a:t>
            </a:r>
            <a:r>
              <a:rPr lang="es-ES" sz="2500" dirty="0" smtClean="0">
                <a:solidFill>
                  <a:schemeClr val="tx1"/>
                </a:solidFill>
                <a:latin typeface="+mj-lt"/>
              </a:rPr>
              <a:t>compañero </a:t>
            </a:r>
            <a:r>
              <a:rPr lang="es-ES" sz="2500" dirty="0">
                <a:solidFill>
                  <a:schemeClr val="tx1"/>
                </a:solidFill>
                <a:latin typeface="+mj-lt"/>
              </a:rPr>
              <a:t>que alguien te ha </a:t>
            </a:r>
            <a:r>
              <a:rPr lang="es-ES" sz="2500" dirty="0" smtClean="0">
                <a:solidFill>
                  <a:schemeClr val="tx1"/>
                </a:solidFill>
                <a:latin typeface="+mj-lt"/>
              </a:rPr>
              <a:t>enviado </a:t>
            </a:r>
            <a:r>
              <a:rPr lang="es-ES" sz="2500" b="1" dirty="0" smtClean="0">
                <a:solidFill>
                  <a:srgbClr val="0070C0"/>
                </a:solidFill>
                <a:latin typeface="+mj-lt"/>
              </a:rPr>
              <a:t>sin su consentimiento</a:t>
            </a:r>
            <a:endParaRPr lang="es-ES" sz="2500" dirty="0" smtClean="0">
              <a:solidFill>
                <a:schemeClr val="tx1"/>
              </a:solidFill>
              <a:latin typeface="+mj-lt"/>
            </a:endParaRPr>
          </a:p>
          <a:p>
            <a:pPr lvl="0">
              <a:lnSpc>
                <a:spcPct val="110000"/>
              </a:lnSpc>
            </a:pPr>
            <a:endParaRPr lang="es-ES" sz="2500" dirty="0">
              <a:solidFill>
                <a:schemeClr val="tx1"/>
              </a:solidFill>
              <a:latin typeface="+mj-lt"/>
            </a:endParaRPr>
          </a:p>
          <a:p>
            <a:pPr>
              <a:lnSpc>
                <a:spcPct val="110000"/>
              </a:lnSpc>
            </a:pPr>
            <a:r>
              <a:rPr lang="es-ES" sz="2500" b="1" dirty="0">
                <a:solidFill>
                  <a:srgbClr val="0070C0"/>
                </a:solidFill>
                <a:latin typeface="+mj-lt"/>
              </a:rPr>
              <a:t>Acceder a la cuenta </a:t>
            </a:r>
            <a:r>
              <a:rPr lang="es-ES" sz="2500" dirty="0" smtClean="0">
                <a:solidFill>
                  <a:schemeClr val="tx1"/>
                </a:solidFill>
                <a:latin typeface="+mj-lt"/>
              </a:rPr>
              <a:t>de Twitter </a:t>
            </a:r>
            <a:r>
              <a:rPr lang="es-ES" sz="2500" dirty="0">
                <a:solidFill>
                  <a:schemeClr val="tx1"/>
                </a:solidFill>
                <a:latin typeface="+mj-lt"/>
              </a:rPr>
              <a:t>de un </a:t>
            </a:r>
            <a:r>
              <a:rPr lang="es-ES" sz="2500" b="1" dirty="0">
                <a:solidFill>
                  <a:srgbClr val="0070C0"/>
                </a:solidFill>
                <a:latin typeface="+mj-lt"/>
              </a:rPr>
              <a:t>compañero</a:t>
            </a:r>
            <a:r>
              <a:rPr lang="es-ES" sz="2500" dirty="0">
                <a:solidFill>
                  <a:schemeClr val="tx1"/>
                </a:solidFill>
                <a:latin typeface="+mj-lt"/>
              </a:rPr>
              <a:t> que se ha dejado la </a:t>
            </a:r>
            <a:r>
              <a:rPr lang="es-ES" sz="2500" b="1" dirty="0">
                <a:solidFill>
                  <a:srgbClr val="0070C0"/>
                </a:solidFill>
                <a:latin typeface="+mj-lt"/>
              </a:rPr>
              <a:t>sesión </a:t>
            </a:r>
            <a:r>
              <a:rPr lang="es-ES" sz="2500" b="1" dirty="0" smtClean="0">
                <a:solidFill>
                  <a:srgbClr val="0070C0"/>
                </a:solidFill>
                <a:latin typeface="+mj-lt"/>
              </a:rPr>
              <a:t>abierta</a:t>
            </a:r>
            <a:endParaRPr lang="es-ES" sz="2500" dirty="0" smtClean="0">
              <a:solidFill>
                <a:schemeClr val="tx1"/>
              </a:solidFill>
              <a:latin typeface="+mj-lt"/>
            </a:endParaRPr>
          </a:p>
          <a:p>
            <a:endParaRPr lang="es-ES" sz="2000"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prstClr val="white"/>
                </a:solidFill>
              </a:rPr>
              <a:pPr/>
              <a:t>19</a:t>
            </a:fld>
            <a:endParaRPr lang="es-ES">
              <a:solidFill>
                <a:prstClr val="white"/>
              </a:solidFill>
            </a:endParaRPr>
          </a:p>
        </p:txBody>
      </p:sp>
      <p:sp>
        <p:nvSpPr>
          <p:cNvPr id="6" name="5 Marcador de pie de página"/>
          <p:cNvSpPr>
            <a:spLocks noGrp="1"/>
          </p:cNvSpPr>
          <p:nvPr>
            <p:ph type="ftr" sz="quarter" idx="11"/>
          </p:nvPr>
        </p:nvSpPr>
        <p:spPr/>
        <p:txBody>
          <a:bodyPr/>
          <a:lstStyle/>
          <a:p>
            <a:pPr algn="ctr"/>
            <a:r>
              <a:rPr lang="es-ES" dirty="0"/>
              <a:t>Vulneración privacidad/intimidad</a:t>
            </a:r>
          </a:p>
        </p:txBody>
      </p:sp>
    </p:spTree>
    <p:extLst>
      <p:ext uri="{BB962C8B-B14F-4D97-AF65-F5344CB8AC3E}">
        <p14:creationId xmlns:p14="http://schemas.microsoft.com/office/powerpoint/2010/main" val="3975859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a:xfrm>
            <a:off x="457200" y="260648"/>
            <a:ext cx="8229600" cy="1156990"/>
          </a:xfrm>
        </p:spPr>
        <p:txBody>
          <a:bodyPr>
            <a:normAutofit/>
          </a:bodyPr>
          <a:lstStyle/>
          <a:p>
            <a:pPr algn="ctr"/>
            <a:r>
              <a:rPr lang="es-ES" sz="4400" b="0" dirty="0">
                <a:solidFill>
                  <a:srgbClr val="0070C0"/>
                </a:solidFill>
                <a:latin typeface="Calibri" panose="020F0502020204030204" pitchFamily="34" charset="0"/>
              </a:rPr>
              <a:t>¿Qué </a:t>
            </a:r>
            <a:r>
              <a:rPr lang="es-ES" sz="4400" b="0" dirty="0" smtClean="0">
                <a:solidFill>
                  <a:srgbClr val="0070C0"/>
                </a:solidFill>
                <a:latin typeface="Calibri" panose="020F0502020204030204" pitchFamily="34" charset="0"/>
              </a:rPr>
              <a:t>vamos a aprender hoy?</a:t>
            </a:r>
            <a:endParaRPr lang="es-ES" sz="4400" b="0" dirty="0">
              <a:solidFill>
                <a:srgbClr val="0070C0"/>
              </a:solidFill>
              <a:latin typeface="Calibri" panose="020F0502020204030204" pitchFamily="34" charset="0"/>
            </a:endParaRPr>
          </a:p>
        </p:txBody>
      </p:sp>
      <p:sp>
        <p:nvSpPr>
          <p:cNvPr id="4" name="3 Marcador de número de diapositiva"/>
          <p:cNvSpPr>
            <a:spLocks noGrp="1"/>
          </p:cNvSpPr>
          <p:nvPr>
            <p:ph type="sldNum" sz="quarter" idx="12"/>
          </p:nvPr>
        </p:nvSpPr>
        <p:spPr/>
        <p:txBody>
          <a:bodyPr/>
          <a:lstStyle/>
          <a:p>
            <a:fld id="{70ED536F-580B-41F4-B85A-D05C7DF0A5F5}" type="slidenum">
              <a:rPr lang="es-ES" smtClean="0"/>
              <a:pPr/>
              <a:t>2</a:t>
            </a:fld>
            <a:endParaRPr lang="es-ES" dirty="0"/>
          </a:p>
        </p:txBody>
      </p:sp>
      <p:sp>
        <p:nvSpPr>
          <p:cNvPr id="5" name="4 Marcador de pie de página"/>
          <p:cNvSpPr>
            <a:spLocks noGrp="1"/>
          </p:cNvSpPr>
          <p:nvPr>
            <p:ph type="ftr" sz="quarter" idx="11"/>
          </p:nvPr>
        </p:nvSpPr>
        <p:spPr/>
        <p:txBody>
          <a:bodyPr/>
          <a:lstStyle/>
          <a:p>
            <a:pPr algn="ctr"/>
            <a:r>
              <a:rPr lang="es-ES" dirty="0" smtClean="0"/>
              <a:t>Objetivos del taller</a:t>
            </a:r>
            <a:endParaRPr lang="es-ES" dirty="0"/>
          </a:p>
        </p:txBody>
      </p:sp>
      <p:sp>
        <p:nvSpPr>
          <p:cNvPr id="2" name="1 Rectángulo"/>
          <p:cNvSpPr/>
          <p:nvPr/>
        </p:nvSpPr>
        <p:spPr>
          <a:xfrm>
            <a:off x="467544" y="1351508"/>
            <a:ext cx="8136904" cy="3970318"/>
          </a:xfrm>
          <a:prstGeom prst="rect">
            <a:avLst/>
          </a:prstGeom>
        </p:spPr>
        <p:txBody>
          <a:bodyPr wrap="square">
            <a:spAutoFit/>
          </a:bodyPr>
          <a:lstStyle/>
          <a:p>
            <a:pPr lvl="1"/>
            <a:endParaRPr lang="es-ES" sz="2800" dirty="0">
              <a:solidFill>
                <a:schemeClr val="bg1"/>
              </a:solidFill>
              <a:latin typeface="Calibri" panose="020F0502020204030204" pitchFamily="34" charset="0"/>
            </a:endParaRPr>
          </a:p>
          <a:p>
            <a:pPr marL="800100" lvl="1" indent="-342900">
              <a:buClr>
                <a:srgbClr val="0070C0"/>
              </a:buClr>
              <a:buFont typeface="Arial" panose="020B0604020202020204" pitchFamily="34" charset="0"/>
              <a:buChar char="•"/>
            </a:pPr>
            <a:r>
              <a:rPr lang="es-ES" sz="2800" dirty="0" smtClean="0">
                <a:latin typeface="Calibri" panose="020F0502020204030204" pitchFamily="34" charset="0"/>
              </a:rPr>
              <a:t>Identificar los </a:t>
            </a:r>
            <a:r>
              <a:rPr lang="es-ES" sz="2800" b="1" dirty="0" smtClean="0">
                <a:solidFill>
                  <a:srgbClr val="0070C0"/>
                </a:solidFill>
                <a:latin typeface="Calibri" panose="020F0502020204030204" pitchFamily="34" charset="0"/>
              </a:rPr>
              <a:t>principales riesgos </a:t>
            </a:r>
            <a:r>
              <a:rPr lang="es-ES" sz="2800" dirty="0" smtClean="0">
                <a:latin typeface="Calibri" panose="020F0502020204030204" pitchFamily="34" charset="0"/>
              </a:rPr>
              <a:t>relacionados con el uso de las TIC</a:t>
            </a:r>
          </a:p>
          <a:p>
            <a:pPr marL="800100" lvl="1" indent="-342900">
              <a:buClr>
                <a:srgbClr val="0070C0"/>
              </a:buClr>
              <a:buFont typeface="Arial" panose="020B0604020202020204" pitchFamily="34" charset="0"/>
              <a:buChar char="•"/>
            </a:pPr>
            <a:endParaRPr lang="es-ES" sz="2800" dirty="0">
              <a:latin typeface="Calibri" panose="020F0502020204030204" pitchFamily="34" charset="0"/>
            </a:endParaRPr>
          </a:p>
          <a:p>
            <a:pPr marL="800100" lvl="1" indent="-342900">
              <a:buClr>
                <a:srgbClr val="0070C0"/>
              </a:buClr>
              <a:buFont typeface="Arial" panose="020B0604020202020204" pitchFamily="34" charset="0"/>
              <a:buChar char="•"/>
            </a:pPr>
            <a:r>
              <a:rPr lang="es-ES" sz="2800" b="1" dirty="0" smtClean="0">
                <a:solidFill>
                  <a:srgbClr val="0070C0"/>
                </a:solidFill>
                <a:latin typeface="Calibri" panose="020F0502020204030204" pitchFamily="34" charset="0"/>
              </a:rPr>
              <a:t>Identificar pautas </a:t>
            </a:r>
            <a:r>
              <a:rPr lang="es-ES" sz="2800" dirty="0" smtClean="0">
                <a:latin typeface="Calibri" panose="020F0502020204030204" pitchFamily="34" charset="0"/>
              </a:rPr>
              <a:t>para saber actuar ante ellos</a:t>
            </a:r>
          </a:p>
          <a:p>
            <a:pPr marL="800100" lvl="1" indent="-342900">
              <a:buClr>
                <a:srgbClr val="0070C0"/>
              </a:buClr>
              <a:buFont typeface="Arial" panose="020B0604020202020204" pitchFamily="34" charset="0"/>
              <a:buChar char="•"/>
            </a:pPr>
            <a:endParaRPr lang="es-ES" sz="2800" dirty="0" smtClean="0">
              <a:latin typeface="Calibri" panose="020F0502020204030204" pitchFamily="34" charset="0"/>
            </a:endParaRPr>
          </a:p>
          <a:p>
            <a:pPr marL="800100" lvl="1" indent="-342900">
              <a:buClr>
                <a:srgbClr val="0070C0"/>
              </a:buClr>
              <a:buFont typeface="Arial" panose="020B0604020202020204" pitchFamily="34" charset="0"/>
              <a:buChar char="•"/>
            </a:pPr>
            <a:r>
              <a:rPr lang="es-ES" sz="2800" b="1" dirty="0" smtClean="0">
                <a:solidFill>
                  <a:srgbClr val="0070C0"/>
                </a:solidFill>
                <a:latin typeface="Calibri" panose="020F0502020204030204" pitchFamily="34" charset="0"/>
              </a:rPr>
              <a:t>Adquirir </a:t>
            </a:r>
            <a:r>
              <a:rPr lang="es-ES" sz="2800" b="1" dirty="0">
                <a:solidFill>
                  <a:srgbClr val="0070C0"/>
                </a:solidFill>
                <a:latin typeface="Calibri" panose="020F0502020204030204" pitchFamily="34" charset="0"/>
              </a:rPr>
              <a:t>buenos hábitos </a:t>
            </a:r>
            <a:r>
              <a:rPr lang="es-ES" sz="2800" dirty="0" smtClean="0">
                <a:latin typeface="Calibri" panose="020F0502020204030204" pitchFamily="34" charset="0"/>
              </a:rPr>
              <a:t>en el uso de las TIC</a:t>
            </a:r>
            <a:endParaRPr lang="es-ES" sz="2800" dirty="0">
              <a:latin typeface="Calibri" panose="020F0502020204030204" pitchFamily="34" charset="0"/>
            </a:endParaRPr>
          </a:p>
          <a:p>
            <a:pPr marL="800100" lvl="1" indent="-342900">
              <a:buFont typeface="Wingdings" panose="05000000000000000000" pitchFamily="2" charset="2"/>
              <a:buChar char="§"/>
            </a:pPr>
            <a:endParaRPr lang="es-ES" sz="2800" dirty="0" smtClean="0">
              <a:solidFill>
                <a:srgbClr val="0070C0"/>
              </a:solidFill>
              <a:latin typeface="Calibri" panose="020F0502020204030204" pitchFamily="34" charset="0"/>
            </a:endParaRPr>
          </a:p>
          <a:p>
            <a:pPr marL="800100" lvl="1" indent="-342900">
              <a:buFont typeface="Wingdings" panose="05000000000000000000" pitchFamily="2" charset="2"/>
              <a:buChar char="§"/>
            </a:pPr>
            <a:endParaRPr lang="es-ES" sz="2800" dirty="0">
              <a:solidFill>
                <a:srgbClr val="0070C0"/>
              </a:solidFill>
              <a:latin typeface="Calibri" panose="020F0502020204030204" pitchFamily="34" charset="0"/>
            </a:endParaRPr>
          </a:p>
        </p:txBody>
      </p:sp>
    </p:spTree>
    <p:extLst>
      <p:ext uri="{BB962C8B-B14F-4D97-AF65-F5344CB8AC3E}">
        <p14:creationId xmlns:p14="http://schemas.microsoft.com/office/powerpoint/2010/main" val="539978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vert="horz" lIns="91440" tIns="45720" rIns="91440" bIns="45720" rtlCol="0" anchor="ctr">
            <a:noAutofit/>
          </a:bodyPr>
          <a:lstStyle/>
          <a:p>
            <a:r>
              <a:rPr lang="es-ES" sz="4400" dirty="0"/>
              <a:t>Definiendo qué es el ciberacoso. Ciberbullying</a:t>
            </a:r>
          </a:p>
        </p:txBody>
      </p:sp>
      <p:sp>
        <p:nvSpPr>
          <p:cNvPr id="5" name="Marcador de número de diapositiva 4"/>
          <p:cNvSpPr>
            <a:spLocks noGrp="1"/>
          </p:cNvSpPr>
          <p:nvPr>
            <p:ph type="sldNum" sz="quarter" idx="12"/>
          </p:nvPr>
        </p:nvSpPr>
        <p:spPr>
          <a:prstGeom prst="rect">
            <a:avLst/>
          </a:prstGeom>
        </p:spPr>
        <p:txBody>
          <a:bodyPr/>
          <a:lstStyle/>
          <a:p>
            <a:fld id="{132FADFE-3B8F-471C-ABF0-DBC7717ECBBC}" type="slidenum">
              <a:rPr lang="es-ES">
                <a:solidFill>
                  <a:prstClr val="white"/>
                </a:solidFill>
              </a:rPr>
              <a:pPr/>
              <a:t>20</a:t>
            </a:fld>
            <a:endParaRPr lang="es-ES" dirty="0">
              <a:solidFill>
                <a:prstClr val="white"/>
              </a:solidFill>
            </a:endParaRPr>
          </a:p>
        </p:txBody>
      </p:sp>
      <p:sp>
        <p:nvSpPr>
          <p:cNvPr id="7" name="4 Marcador de pie de página"/>
          <p:cNvSpPr txBox="1">
            <a:spLocks/>
          </p:cNvSpPr>
          <p:nvPr/>
        </p:nvSpPr>
        <p:spPr>
          <a:xfrm>
            <a:off x="2915816" y="6356350"/>
            <a:ext cx="3312368" cy="365125"/>
          </a:xfrm>
          <a:prstGeom prst="rect">
            <a:avLst/>
          </a:prstGeom>
        </p:spPr>
        <p:txBody>
          <a:bodyPr/>
          <a:lstStyle>
            <a:defPPr>
              <a:defRPr lang="es-ES"/>
            </a:defPPr>
            <a:lvl1pPr algn="ctr">
              <a:defRPr sz="1400" b="1">
                <a:solidFill>
                  <a:schemeClr val="bg1"/>
                </a:solidFill>
              </a:defRPr>
            </a:lvl1pPr>
          </a:lstStyle>
          <a:p>
            <a:r>
              <a:rPr lang="es-ES" dirty="0"/>
              <a:t>¿Qué es el Ciberacoso?</a:t>
            </a:r>
          </a:p>
        </p:txBody>
      </p:sp>
      <p:graphicFrame>
        <p:nvGraphicFramePr>
          <p:cNvPr id="8" name="Marcador de contenido 8"/>
          <p:cNvGraphicFramePr>
            <a:graphicFrameLocks/>
          </p:cNvGraphicFramePr>
          <p:nvPr>
            <p:extLst>
              <p:ext uri="{D42A27DB-BD31-4B8C-83A1-F6EECF244321}">
                <p14:modId xmlns:p14="http://schemas.microsoft.com/office/powerpoint/2010/main" val="3622912418"/>
              </p:ext>
            </p:extLst>
          </p:nvPr>
        </p:nvGraphicFramePr>
        <p:xfrm>
          <a:off x="609600" y="1752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8231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vert="horz" lIns="91440" tIns="45720" rIns="91440" bIns="45720" rtlCol="0" anchor="ctr">
            <a:noAutofit/>
          </a:bodyPr>
          <a:lstStyle/>
          <a:p>
            <a:r>
              <a:rPr lang="es-ES" sz="4400" dirty="0"/>
              <a:t>Características del </a:t>
            </a:r>
            <a:r>
              <a:rPr lang="es-ES" sz="4400" dirty="0" smtClean="0"/>
              <a:t>ciberacoso</a:t>
            </a:r>
            <a:endParaRPr lang="es-ES" sz="4400" dirty="0"/>
          </a:p>
        </p:txBody>
      </p:sp>
      <p:pic>
        <p:nvPicPr>
          <p:cNvPr id="9" name="Marcador de contenido 8"/>
          <p:cNvPicPr>
            <a:picLocks noGrp="1"/>
          </p:cNvPicPr>
          <p:nvPr>
            <p:ph idx="1"/>
          </p:nvPr>
        </p:nvPicPr>
        <p:blipFill>
          <a:blip r:embed="rId3" cstate="email">
            <a:extLst>
              <a:ext uri="{28A0092B-C50C-407E-A947-70E740481C1C}">
                <a14:useLocalDpi xmlns:a14="http://schemas.microsoft.com/office/drawing/2010/main" val="0"/>
              </a:ext>
            </a:extLst>
          </a:blip>
          <a:stretch>
            <a:fillRect/>
          </a:stretch>
        </p:blipFill>
        <p:spPr bwMode="auto">
          <a:xfrm>
            <a:off x="539552" y="1776326"/>
            <a:ext cx="8229600" cy="1938944"/>
          </a:xfrm>
          <a:prstGeom prst="rect">
            <a:avLst/>
          </a:prstGeom>
          <a:noFill/>
          <a:ln>
            <a:noFill/>
          </a:ln>
        </p:spPr>
      </p:pic>
      <p:sp>
        <p:nvSpPr>
          <p:cNvPr id="5" name="Marcador de número de diapositiva 4"/>
          <p:cNvSpPr>
            <a:spLocks noGrp="1"/>
          </p:cNvSpPr>
          <p:nvPr>
            <p:ph type="sldNum" sz="quarter" idx="12"/>
          </p:nvPr>
        </p:nvSpPr>
        <p:spPr>
          <a:prstGeom prst="rect">
            <a:avLst/>
          </a:prstGeom>
        </p:spPr>
        <p:txBody>
          <a:bodyPr/>
          <a:lstStyle/>
          <a:p>
            <a:pPr algn="r"/>
            <a:fld id="{132FADFE-3B8F-471C-ABF0-DBC7717ECBBC}" type="slidenum">
              <a:rPr lang="es-ES" sz="1200">
                <a:solidFill>
                  <a:schemeClr val="bg1"/>
                </a:solidFill>
              </a:rPr>
              <a:pPr algn="r"/>
              <a:t>21</a:t>
            </a:fld>
            <a:endParaRPr lang="es-ES" sz="1200" dirty="0">
              <a:solidFill>
                <a:schemeClr val="bg1"/>
              </a:solidFill>
            </a:endParaRPr>
          </a:p>
        </p:txBody>
      </p:sp>
      <p:sp>
        <p:nvSpPr>
          <p:cNvPr id="8" name="4 Marcador de pie de página"/>
          <p:cNvSpPr txBox="1">
            <a:spLocks/>
          </p:cNvSpPr>
          <p:nvPr/>
        </p:nvSpPr>
        <p:spPr>
          <a:xfrm>
            <a:off x="2915816" y="6356350"/>
            <a:ext cx="3312368" cy="365125"/>
          </a:xfrm>
          <a:prstGeom prst="rect">
            <a:avLst/>
          </a:prstGeom>
        </p:spPr>
        <p:txBody>
          <a:bodyPr/>
          <a:lstStyle>
            <a:defPPr>
              <a:defRPr lang="es-ES"/>
            </a:defPPr>
            <a:lvl1pPr algn="ctr">
              <a:defRPr sz="1400" b="1">
                <a:solidFill>
                  <a:schemeClr val="bg1"/>
                </a:solidFill>
              </a:defRPr>
            </a:lvl1pPr>
          </a:lstStyle>
          <a:p>
            <a:r>
              <a:rPr lang="es-ES" dirty="0"/>
              <a:t>Características</a:t>
            </a:r>
          </a:p>
        </p:txBody>
      </p:sp>
      <p:sp>
        <p:nvSpPr>
          <p:cNvPr id="6" name="CuadroTexto 5"/>
          <p:cNvSpPr txBox="1"/>
          <p:nvPr/>
        </p:nvSpPr>
        <p:spPr>
          <a:xfrm>
            <a:off x="683568" y="4035093"/>
            <a:ext cx="3672408" cy="1477328"/>
          </a:xfrm>
          <a:prstGeom prst="rect">
            <a:avLst/>
          </a:prstGeom>
          <a:noFill/>
        </p:spPr>
        <p:txBody>
          <a:bodyPr wrap="square" rtlCol="0">
            <a:spAutoFit/>
          </a:bodyPr>
          <a:lstStyle/>
          <a:p>
            <a:pPr marL="285750" indent="-285750" algn="just">
              <a:buClr>
                <a:srgbClr val="0070C0"/>
              </a:buClr>
              <a:buFont typeface="Arial" panose="020B0604020202020204" pitchFamily="34" charset="0"/>
              <a:buChar char="•"/>
            </a:pPr>
            <a:r>
              <a:rPr lang="es-ES" b="1" dirty="0" smtClean="0">
                <a:solidFill>
                  <a:srgbClr val="0070C0"/>
                </a:solidFill>
              </a:rPr>
              <a:t>Efecto </a:t>
            </a:r>
            <a:r>
              <a:rPr lang="es-ES" b="1" dirty="0" err="1" smtClean="0">
                <a:solidFill>
                  <a:srgbClr val="0070C0"/>
                </a:solidFill>
              </a:rPr>
              <a:t>desinhibidor</a:t>
            </a:r>
            <a:r>
              <a:rPr lang="es-ES" b="1" dirty="0" smtClean="0">
                <a:solidFill>
                  <a:srgbClr val="0070C0"/>
                </a:solidFill>
              </a:rPr>
              <a:t>: </a:t>
            </a:r>
            <a:r>
              <a:rPr lang="es-ES" dirty="0" smtClean="0"/>
              <a:t>Se actúa </a:t>
            </a:r>
            <a:r>
              <a:rPr lang="es-ES" dirty="0"/>
              <a:t>de manera </a:t>
            </a:r>
            <a:r>
              <a:rPr lang="es-ES" dirty="0" smtClean="0"/>
              <a:t>impulsiva </a:t>
            </a:r>
            <a:r>
              <a:rPr lang="es-ES" dirty="0"/>
              <a:t>sin pensar en las </a:t>
            </a:r>
            <a:r>
              <a:rPr lang="es-ES" dirty="0" smtClean="0"/>
              <a:t>consecuencias</a:t>
            </a:r>
          </a:p>
          <a:p>
            <a:pPr marL="285750" indent="-285750" algn="just">
              <a:buClr>
                <a:srgbClr val="0070C0"/>
              </a:buClr>
              <a:buFont typeface="Arial" panose="020B0604020202020204" pitchFamily="34" charset="0"/>
              <a:buChar char="•"/>
            </a:pPr>
            <a:r>
              <a:rPr lang="es-ES" b="1" dirty="0" smtClean="0">
                <a:solidFill>
                  <a:srgbClr val="0070C0"/>
                </a:solidFill>
              </a:rPr>
              <a:t>Supuesto anonimato: </a:t>
            </a:r>
            <a:r>
              <a:rPr lang="es-ES" dirty="0" smtClean="0"/>
              <a:t>capacidad para </a:t>
            </a:r>
            <a:r>
              <a:rPr lang="es-ES" dirty="0"/>
              <a:t>ocultar la identidad </a:t>
            </a:r>
          </a:p>
        </p:txBody>
      </p:sp>
      <p:sp>
        <p:nvSpPr>
          <p:cNvPr id="2" name="CuadroTexto 1"/>
          <p:cNvSpPr txBox="1"/>
          <p:nvPr/>
        </p:nvSpPr>
        <p:spPr>
          <a:xfrm>
            <a:off x="4789004" y="4035093"/>
            <a:ext cx="3528392" cy="1754326"/>
          </a:xfrm>
          <a:prstGeom prst="rect">
            <a:avLst/>
          </a:prstGeom>
          <a:noFill/>
        </p:spPr>
        <p:txBody>
          <a:bodyPr wrap="square" rtlCol="0">
            <a:spAutoFit/>
          </a:bodyPr>
          <a:lstStyle/>
          <a:p>
            <a:pPr marL="285750" indent="-285750" algn="just">
              <a:buClr>
                <a:srgbClr val="0070C0"/>
              </a:buClr>
              <a:buFont typeface="Arial" panose="020B0604020202020204" pitchFamily="34" charset="0"/>
              <a:buChar char="•"/>
            </a:pPr>
            <a:r>
              <a:rPr lang="es-ES" b="1" dirty="0" err="1">
                <a:solidFill>
                  <a:srgbClr val="0070C0"/>
                </a:solidFill>
              </a:rPr>
              <a:t>Viralidad</a:t>
            </a:r>
            <a:r>
              <a:rPr lang="es-ES" b="1" dirty="0">
                <a:solidFill>
                  <a:srgbClr val="0070C0"/>
                </a:solidFill>
              </a:rPr>
              <a:t>:</a:t>
            </a:r>
            <a:r>
              <a:rPr lang="es-ES" dirty="0"/>
              <a:t> </a:t>
            </a:r>
            <a:r>
              <a:rPr lang="es-ES" b="1" dirty="0">
                <a:solidFill>
                  <a:srgbClr val="0070C0"/>
                </a:solidFill>
              </a:rPr>
              <a:t>extender un mensaje </a:t>
            </a:r>
            <a:r>
              <a:rPr lang="es-ES" dirty="0"/>
              <a:t>masivamente a una gran velocidad </a:t>
            </a:r>
          </a:p>
          <a:p>
            <a:pPr marL="285750" indent="-285750" algn="just">
              <a:buClr>
                <a:srgbClr val="0070C0"/>
              </a:buClr>
              <a:buFont typeface="Arial" panose="020B0604020202020204" pitchFamily="34" charset="0"/>
              <a:buChar char="•"/>
            </a:pPr>
            <a:r>
              <a:rPr lang="es-ES" b="1" dirty="0">
                <a:solidFill>
                  <a:srgbClr val="0070C0"/>
                </a:solidFill>
              </a:rPr>
              <a:t>Conexión permanente</a:t>
            </a:r>
            <a:r>
              <a:rPr lang="es-ES" dirty="0"/>
              <a:t>: 24 horas, 7 días de la semana</a:t>
            </a:r>
          </a:p>
          <a:p>
            <a:endParaRPr lang="es-ES" dirty="0"/>
          </a:p>
        </p:txBody>
      </p:sp>
    </p:spTree>
    <p:extLst>
      <p:ext uri="{BB962C8B-B14F-4D97-AF65-F5344CB8AC3E}">
        <p14:creationId xmlns:p14="http://schemas.microsoft.com/office/powerpoint/2010/main" val="2822272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ítulo 1"/>
          <p:cNvSpPr>
            <a:spLocks noGrp="1"/>
          </p:cNvSpPr>
          <p:nvPr>
            <p:ph type="title"/>
          </p:nvPr>
        </p:nvSpPr>
        <p:spPr>
          <a:xfrm>
            <a:off x="467544" y="1427671"/>
            <a:ext cx="3538736" cy="4725144"/>
          </a:xfrm>
        </p:spPr>
        <p:txBody>
          <a:bodyPr>
            <a:normAutofit/>
          </a:bodyPr>
          <a:lstStyle/>
          <a:p>
            <a:r>
              <a:rPr lang="es-ES" sz="4400" dirty="0"/>
              <a:t>Rol de las personas implicadas en el ciberacoso</a:t>
            </a:r>
          </a:p>
        </p:txBody>
      </p:sp>
      <p:sp>
        <p:nvSpPr>
          <p:cNvPr id="6" name="Marcador de número de diapositiva 5"/>
          <p:cNvSpPr>
            <a:spLocks noGrp="1"/>
          </p:cNvSpPr>
          <p:nvPr>
            <p:ph type="sldNum" sz="quarter" idx="12"/>
          </p:nvPr>
        </p:nvSpPr>
        <p:spPr>
          <a:prstGeom prst="rect">
            <a:avLst/>
          </a:prstGeom>
        </p:spPr>
        <p:txBody>
          <a:bodyPr/>
          <a:lstStyle/>
          <a:p>
            <a:fld id="{132FADFE-3B8F-471C-ABF0-DBC7717ECBBC}" type="slidenum">
              <a:rPr lang="es-ES">
                <a:solidFill>
                  <a:prstClr val="white"/>
                </a:solidFill>
              </a:rPr>
              <a:pPr/>
              <a:t>22</a:t>
            </a:fld>
            <a:endParaRPr lang="es-ES">
              <a:solidFill>
                <a:prstClr val="white"/>
              </a:solidFill>
            </a:endParaRPr>
          </a:p>
        </p:txBody>
      </p:sp>
      <p:sp>
        <p:nvSpPr>
          <p:cNvPr id="14" name="4 Marcador de pie de página"/>
          <p:cNvSpPr txBox="1">
            <a:spLocks/>
          </p:cNvSpPr>
          <p:nvPr/>
        </p:nvSpPr>
        <p:spPr>
          <a:xfrm>
            <a:off x="2915816" y="6356350"/>
            <a:ext cx="3312368" cy="365125"/>
          </a:xfrm>
          <a:prstGeom prst="rect">
            <a:avLst/>
          </a:prstGeom>
        </p:spPr>
        <p:txBody>
          <a:bodyPr/>
          <a:lstStyle>
            <a:defPPr>
              <a:defRPr lang="es-ES"/>
            </a:defPPr>
            <a:lvl1pPr algn="ctr">
              <a:defRPr sz="1400" b="1">
                <a:solidFill>
                  <a:schemeClr val="bg1"/>
                </a:solidFill>
              </a:defRPr>
            </a:lvl1pPr>
          </a:lstStyle>
          <a:p>
            <a:r>
              <a:rPr lang="es-ES" dirty="0"/>
              <a:t>Agresor/a y víctima</a:t>
            </a:r>
          </a:p>
        </p:txBody>
      </p:sp>
      <p:pic>
        <p:nvPicPr>
          <p:cNvPr id="19" name="Imagen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6280" y="188640"/>
            <a:ext cx="4841099" cy="5832648"/>
          </a:xfrm>
          <a:prstGeom prst="rect">
            <a:avLst/>
          </a:prstGeom>
          <a:noFill/>
          <a:ln>
            <a:noFill/>
          </a:ln>
        </p:spPr>
      </p:pic>
      <p:sp>
        <p:nvSpPr>
          <p:cNvPr id="8" name="Cuadro de texto 2"/>
          <p:cNvSpPr txBox="1">
            <a:spLocks noChangeArrowheads="1"/>
          </p:cNvSpPr>
          <p:nvPr/>
        </p:nvSpPr>
        <p:spPr bwMode="auto">
          <a:xfrm>
            <a:off x="611560" y="692696"/>
            <a:ext cx="2880320" cy="646331"/>
          </a:xfrm>
          <a:prstGeom prst="rect">
            <a:avLst/>
          </a:prstGeom>
          <a:solidFill>
            <a:schemeClr val="accent1">
              <a:lumMod val="20000"/>
              <a:lumOff val="80000"/>
            </a:schemeClr>
          </a:solidFill>
          <a:ln w="9525">
            <a:solidFill>
              <a:srgbClr val="0070C0"/>
            </a:solidFill>
            <a:miter lim="800000"/>
            <a:headEnd/>
            <a:tailEnd/>
          </a:ln>
        </p:spPr>
        <p:txBody>
          <a:bodyPr rot="0" vert="horz" wrap="square" lIns="91440" tIns="45720" rIns="91440" bIns="45720" anchor="t" anchorCtr="0">
            <a:spAutoFit/>
          </a:bodyPr>
          <a:lstStyle/>
          <a:p>
            <a:pPr algn="ctr">
              <a:spcBef>
                <a:spcPts val="500"/>
              </a:spcBef>
              <a:spcAft>
                <a:spcPts val="500"/>
              </a:spcAft>
            </a:pPr>
            <a:r>
              <a:rPr lang="es-ES" sz="3600" b="1" dirty="0" smtClean="0">
                <a:solidFill>
                  <a:srgbClr val="0070C0"/>
                </a:solidFill>
                <a:ea typeface="Calibri" panose="020F0502020204030204" pitchFamily="34" charset="0"/>
                <a:cs typeface="Calibri" panose="020F0502020204030204" pitchFamily="34" charset="0"/>
              </a:rPr>
              <a:t>AGRESOR/A</a:t>
            </a:r>
            <a:endParaRPr lang="es-ES" sz="3600" b="1" dirty="0">
              <a:solidFill>
                <a:srgbClr val="0070C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6912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p:cNvSpPr>
            <a:spLocks noGrp="1"/>
          </p:cNvSpPr>
          <p:nvPr>
            <p:ph type="title"/>
          </p:nvPr>
        </p:nvSpPr>
        <p:spPr>
          <a:xfrm>
            <a:off x="5292080" y="274638"/>
            <a:ext cx="3394720" cy="5674642"/>
          </a:xfrm>
        </p:spPr>
        <p:txBody>
          <a:bodyPr vert="horz" lIns="91440" tIns="45720" rIns="91440" bIns="45720" rtlCol="0" anchor="ctr">
            <a:normAutofit/>
          </a:bodyPr>
          <a:lstStyle/>
          <a:p>
            <a:r>
              <a:rPr lang="es-ES" sz="4400" dirty="0"/>
              <a:t>Rol de las personas implicadas en el ciberacoso</a:t>
            </a:r>
          </a:p>
        </p:txBody>
      </p:sp>
      <p:sp>
        <p:nvSpPr>
          <p:cNvPr id="6" name="Marcador de número de diapositiva 5"/>
          <p:cNvSpPr>
            <a:spLocks noGrp="1"/>
          </p:cNvSpPr>
          <p:nvPr>
            <p:ph type="sldNum" sz="quarter" idx="12"/>
          </p:nvPr>
        </p:nvSpPr>
        <p:spPr>
          <a:prstGeom prst="rect">
            <a:avLst/>
          </a:prstGeom>
        </p:spPr>
        <p:txBody>
          <a:bodyPr/>
          <a:lstStyle/>
          <a:p>
            <a:fld id="{132FADFE-3B8F-471C-ABF0-DBC7717ECBBC}" type="slidenum">
              <a:rPr lang="es-ES">
                <a:solidFill>
                  <a:prstClr val="white"/>
                </a:solidFill>
              </a:rPr>
              <a:pPr/>
              <a:t>23</a:t>
            </a:fld>
            <a:endParaRPr lang="es-ES">
              <a:solidFill>
                <a:prstClr val="white"/>
              </a:solidFill>
            </a:endParaRPr>
          </a:p>
        </p:txBody>
      </p:sp>
      <p:sp>
        <p:nvSpPr>
          <p:cNvPr id="14" name="4 Marcador de pie de página"/>
          <p:cNvSpPr txBox="1">
            <a:spLocks/>
          </p:cNvSpPr>
          <p:nvPr/>
        </p:nvSpPr>
        <p:spPr>
          <a:xfrm>
            <a:off x="2915816" y="6356350"/>
            <a:ext cx="3312368" cy="365125"/>
          </a:xfrm>
          <a:prstGeom prst="rect">
            <a:avLst/>
          </a:prstGeom>
        </p:spPr>
        <p:txBody>
          <a:bodyPr/>
          <a:lstStyle>
            <a:defPPr>
              <a:defRPr lang="es-ES"/>
            </a:defPPr>
            <a:lvl1pPr algn="ctr">
              <a:defRPr sz="1400" b="1">
                <a:solidFill>
                  <a:schemeClr val="bg1"/>
                </a:solidFill>
              </a:defRPr>
            </a:lvl1pPr>
          </a:lstStyle>
          <a:p>
            <a:r>
              <a:rPr lang="es-ES" dirty="0"/>
              <a:t>Agresor/a y víctima</a:t>
            </a: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335" y="260648"/>
            <a:ext cx="4728689" cy="5904656"/>
          </a:xfrm>
          <a:prstGeom prst="rect">
            <a:avLst/>
          </a:prstGeom>
          <a:noFill/>
          <a:ln>
            <a:noFill/>
          </a:ln>
        </p:spPr>
      </p:pic>
      <p:sp>
        <p:nvSpPr>
          <p:cNvPr id="15" name="Cuadro de texto 2"/>
          <p:cNvSpPr txBox="1">
            <a:spLocks noChangeArrowheads="1"/>
          </p:cNvSpPr>
          <p:nvPr/>
        </p:nvSpPr>
        <p:spPr bwMode="auto">
          <a:xfrm>
            <a:off x="5549280" y="476672"/>
            <a:ext cx="2880320" cy="646331"/>
          </a:xfrm>
          <a:prstGeom prst="rect">
            <a:avLst/>
          </a:prstGeom>
          <a:solidFill>
            <a:schemeClr val="accent1">
              <a:lumMod val="20000"/>
              <a:lumOff val="80000"/>
            </a:schemeClr>
          </a:solidFill>
          <a:ln w="9525">
            <a:solidFill>
              <a:srgbClr val="0070C0"/>
            </a:solidFill>
            <a:miter lim="800000"/>
            <a:headEnd/>
            <a:tailEnd/>
          </a:ln>
        </p:spPr>
        <p:txBody>
          <a:bodyPr rot="0" vert="horz" wrap="square" lIns="91440" tIns="45720" rIns="91440" bIns="45720" anchor="t" anchorCtr="0">
            <a:spAutoFit/>
          </a:bodyPr>
          <a:lstStyle/>
          <a:p>
            <a:pPr algn="ctr">
              <a:spcBef>
                <a:spcPts val="500"/>
              </a:spcBef>
              <a:spcAft>
                <a:spcPts val="500"/>
              </a:spcAft>
            </a:pPr>
            <a:r>
              <a:rPr lang="es-ES" sz="3600" b="1" dirty="0" smtClean="0">
                <a:solidFill>
                  <a:srgbClr val="0070C0"/>
                </a:solidFill>
                <a:ea typeface="Calibri" panose="020F0502020204030204" pitchFamily="34" charset="0"/>
                <a:cs typeface="Calibri" panose="020F0502020204030204" pitchFamily="34" charset="0"/>
              </a:rPr>
              <a:t>VÍCTIMA</a:t>
            </a:r>
            <a:endParaRPr lang="es-ES" sz="3600" b="1" dirty="0">
              <a:solidFill>
                <a:srgbClr val="0070C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70903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Marcador de contenido 16"/>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5724128" y="2965616"/>
            <a:ext cx="3419872" cy="3212641"/>
          </a:xfrm>
          <a:prstGeom prst="rect">
            <a:avLst/>
          </a:prstGeom>
        </p:spPr>
      </p:pic>
      <p:sp>
        <p:nvSpPr>
          <p:cNvPr id="2" name="Título 1"/>
          <p:cNvSpPr>
            <a:spLocks noGrp="1"/>
          </p:cNvSpPr>
          <p:nvPr>
            <p:ph type="title"/>
          </p:nvPr>
        </p:nvSpPr>
        <p:spPr/>
        <p:txBody>
          <a:bodyPr vert="horz" lIns="91440" tIns="45720" rIns="91440" bIns="45720" rtlCol="0" anchor="ctr">
            <a:noAutofit/>
          </a:bodyPr>
          <a:lstStyle/>
          <a:p>
            <a:r>
              <a:rPr lang="es-ES" sz="4400" dirty="0">
                <a:solidFill>
                  <a:srgbClr val="0070C0"/>
                </a:solidFill>
              </a:rPr>
              <a:t>Rol de las personas implicadas en el ciberacoso</a:t>
            </a:r>
          </a:p>
        </p:txBody>
      </p:sp>
      <p:sp>
        <p:nvSpPr>
          <p:cNvPr id="13" name="Marcador de contenido 12"/>
          <p:cNvSpPr>
            <a:spLocks noGrp="1"/>
          </p:cNvSpPr>
          <p:nvPr>
            <p:ph idx="1"/>
          </p:nvPr>
        </p:nvSpPr>
        <p:spPr>
          <a:xfrm>
            <a:off x="251520" y="2467614"/>
            <a:ext cx="5256584" cy="3710643"/>
          </a:xfrm>
          <a:solidFill>
            <a:schemeClr val="bg1"/>
          </a:solidFill>
        </p:spPr>
        <p:txBody>
          <a:bodyPr anchor="ctr">
            <a:normAutofit/>
          </a:bodyPr>
          <a:lstStyle/>
          <a:p>
            <a:pPr>
              <a:buClr>
                <a:srgbClr val="0070C0"/>
              </a:buClr>
            </a:pPr>
            <a:r>
              <a:rPr lang="es-ES" sz="2800" dirty="0" smtClean="0">
                <a:solidFill>
                  <a:schemeClr val="tx1"/>
                </a:solidFill>
              </a:rPr>
              <a:t>Miedo a convertirse en víctimas</a:t>
            </a:r>
          </a:p>
          <a:p>
            <a:pPr>
              <a:buClr>
                <a:srgbClr val="0070C0"/>
              </a:buClr>
            </a:pPr>
            <a:r>
              <a:rPr lang="es-ES" sz="2800" dirty="0" smtClean="0">
                <a:solidFill>
                  <a:schemeClr val="tx1"/>
                </a:solidFill>
              </a:rPr>
              <a:t>Necesidad de integrarse en el grupo</a:t>
            </a:r>
          </a:p>
          <a:p>
            <a:pPr>
              <a:buClr>
                <a:srgbClr val="0070C0"/>
              </a:buClr>
            </a:pPr>
            <a:r>
              <a:rPr lang="es-ES" sz="2800" dirty="0" smtClean="0">
                <a:solidFill>
                  <a:schemeClr val="tx1"/>
                </a:solidFill>
              </a:rPr>
              <a:t>Indiferencia, falta de empatía</a:t>
            </a:r>
          </a:p>
          <a:p>
            <a:pPr>
              <a:buClr>
                <a:srgbClr val="0070C0"/>
              </a:buClr>
            </a:pPr>
            <a:r>
              <a:rPr lang="es-ES" sz="2800" dirty="0" smtClean="0">
                <a:solidFill>
                  <a:schemeClr val="tx1"/>
                </a:solidFill>
              </a:rPr>
              <a:t>Falta de valor y responsabilidad… </a:t>
            </a:r>
          </a:p>
        </p:txBody>
      </p:sp>
      <p:sp>
        <p:nvSpPr>
          <p:cNvPr id="9" name="Marcador de número de diapositiva 5"/>
          <p:cNvSpPr>
            <a:spLocks noGrp="1"/>
          </p:cNvSpPr>
          <p:nvPr>
            <p:ph type="sldNum" sz="quarter" idx="12"/>
          </p:nvPr>
        </p:nvSpPr>
        <p:spPr>
          <a:prstGeom prst="rect">
            <a:avLst/>
          </a:prstGeom>
        </p:spPr>
        <p:txBody>
          <a:bodyPr/>
          <a:lstStyle/>
          <a:p>
            <a:r>
              <a:rPr lang="es-ES" dirty="0" smtClean="0">
                <a:solidFill>
                  <a:prstClr val="white"/>
                </a:solidFill>
              </a:rPr>
              <a:t>29</a:t>
            </a:r>
            <a:endParaRPr lang="es-ES" dirty="0">
              <a:solidFill>
                <a:prstClr val="white"/>
              </a:solidFill>
            </a:endParaRPr>
          </a:p>
        </p:txBody>
      </p:sp>
      <p:sp>
        <p:nvSpPr>
          <p:cNvPr id="10" name="4 Marcador de pie de página"/>
          <p:cNvSpPr txBox="1">
            <a:spLocks/>
          </p:cNvSpPr>
          <p:nvPr/>
        </p:nvSpPr>
        <p:spPr>
          <a:xfrm>
            <a:off x="2915816" y="6356350"/>
            <a:ext cx="3312368" cy="365125"/>
          </a:xfrm>
          <a:prstGeom prst="rect">
            <a:avLst/>
          </a:prstGeom>
        </p:spPr>
        <p:txBody>
          <a:bodyPr/>
          <a:lstStyle>
            <a:defPPr>
              <a:defRPr lang="es-ES"/>
            </a:defPPr>
            <a:lvl1pPr algn="ctr">
              <a:defRPr sz="1400" b="1">
                <a:solidFill>
                  <a:schemeClr val="bg1"/>
                </a:solidFill>
              </a:defRPr>
            </a:lvl1pPr>
          </a:lstStyle>
          <a:p>
            <a:r>
              <a:rPr lang="es-ES" dirty="0"/>
              <a:t>Los observadores</a:t>
            </a:r>
          </a:p>
        </p:txBody>
      </p:sp>
      <p:sp>
        <p:nvSpPr>
          <p:cNvPr id="11" name="Cuadro de texto 2"/>
          <p:cNvSpPr txBox="1">
            <a:spLocks noChangeArrowheads="1"/>
          </p:cNvSpPr>
          <p:nvPr/>
        </p:nvSpPr>
        <p:spPr bwMode="auto">
          <a:xfrm>
            <a:off x="719572" y="1584076"/>
            <a:ext cx="7704856" cy="646331"/>
          </a:xfrm>
          <a:prstGeom prst="rect">
            <a:avLst/>
          </a:prstGeom>
          <a:solidFill>
            <a:schemeClr val="accent1">
              <a:lumMod val="20000"/>
              <a:lumOff val="80000"/>
            </a:schemeClr>
          </a:solidFill>
          <a:ln w="9525">
            <a:solidFill>
              <a:srgbClr val="0070C0"/>
            </a:solidFill>
            <a:miter lim="800000"/>
            <a:headEnd/>
            <a:tailEnd/>
          </a:ln>
        </p:spPr>
        <p:txBody>
          <a:bodyPr rot="0" vert="horz" wrap="square" lIns="91440" tIns="45720" rIns="91440" bIns="45720" anchor="t" anchorCtr="0">
            <a:spAutoFit/>
          </a:bodyPr>
          <a:lstStyle/>
          <a:p>
            <a:pPr algn="ctr">
              <a:spcBef>
                <a:spcPts val="500"/>
              </a:spcBef>
              <a:spcAft>
                <a:spcPts val="500"/>
              </a:spcAft>
            </a:pPr>
            <a:r>
              <a:rPr lang="es-ES" sz="3600" b="1" dirty="0" smtClean="0">
                <a:solidFill>
                  <a:srgbClr val="0070C0"/>
                </a:solidFill>
                <a:ea typeface="Calibri" panose="020F0502020204030204" pitchFamily="34" charset="0"/>
                <a:cs typeface="Calibri" panose="020F0502020204030204" pitchFamily="34" charset="0"/>
              </a:rPr>
              <a:t>OBSERVADORES/ESPECTADORES</a:t>
            </a:r>
            <a:endParaRPr lang="es-ES" sz="3600" b="1" dirty="0">
              <a:solidFill>
                <a:srgbClr val="0070C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28382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rcRect/>
          <a:stretch>
            <a:fillRect/>
          </a:stretch>
        </p:blipFill>
        <p:spPr>
          <a:xfrm>
            <a:off x="6553200" y="1004668"/>
            <a:ext cx="2590800" cy="2570693"/>
          </a:xfrm>
          <a:prstGeom prst="rect">
            <a:avLst/>
          </a:prstGeom>
        </p:spPr>
      </p:pic>
      <p:sp>
        <p:nvSpPr>
          <p:cNvPr id="4" name="Marcador de número de diapositiva 3"/>
          <p:cNvSpPr>
            <a:spLocks noGrp="1"/>
          </p:cNvSpPr>
          <p:nvPr>
            <p:ph type="sldNum" sz="quarter" idx="12"/>
          </p:nvPr>
        </p:nvSpPr>
        <p:spPr/>
        <p:txBody>
          <a:bodyPr/>
          <a:lstStyle/>
          <a:p>
            <a:fld id="{70ED536F-580B-41F4-B85A-D05C7DF0A5F5}" type="slidenum">
              <a:rPr lang="es-ES" smtClean="0"/>
              <a:pPr/>
              <a:t>25</a:t>
            </a:fld>
            <a:endParaRPr lang="es-ES" dirty="0"/>
          </a:p>
        </p:txBody>
      </p:sp>
      <p:sp>
        <p:nvSpPr>
          <p:cNvPr id="10" name="Título 7"/>
          <p:cNvSpPr txBox="1">
            <a:spLocks/>
          </p:cNvSpPr>
          <p:nvPr/>
        </p:nvSpPr>
        <p:spPr>
          <a:xfrm>
            <a:off x="0" y="404867"/>
            <a:ext cx="9021688" cy="1143000"/>
          </a:xfrm>
          <a:prstGeom prst="rect">
            <a:avLst/>
          </a:prstGeom>
        </p:spPr>
        <p:txBody>
          <a:bodyPr vert="horz" lIns="91440" tIns="45720" rIns="91440" bIns="45720" rtlCol="0" anchor="ctr">
            <a:noAutofit/>
          </a:bodyPr>
          <a:lstStyle>
            <a:lvl1pPr algn="ctr">
              <a:spcBef>
                <a:spcPct val="0"/>
              </a:spcBef>
              <a:buNone/>
              <a:defRPr sz="4400" b="1">
                <a:solidFill>
                  <a:schemeClr val="bg1">
                    <a:lumMod val="65000"/>
                  </a:schemeClr>
                </a:solidFill>
                <a:latin typeface="+mj-lt"/>
                <a:ea typeface="+mj-ea"/>
                <a:cs typeface="+mj-cs"/>
              </a:defRPr>
            </a:lvl1pPr>
          </a:lstStyle>
          <a:p>
            <a:r>
              <a:rPr lang="es-ES" b="0" dirty="0" smtClean="0">
                <a:solidFill>
                  <a:srgbClr val="0070C0"/>
                </a:solidFill>
                <a:latin typeface="+mn-lt"/>
              </a:rPr>
              <a:t>Cómo actuar ante </a:t>
            </a:r>
          </a:p>
          <a:p>
            <a:r>
              <a:rPr lang="es-ES" b="0" dirty="0" smtClean="0">
                <a:solidFill>
                  <a:srgbClr val="0070C0"/>
                </a:solidFill>
                <a:latin typeface="+mn-lt"/>
              </a:rPr>
              <a:t>un caso de </a:t>
            </a:r>
            <a:r>
              <a:rPr lang="es-ES" b="0" dirty="0" err="1" smtClean="0">
                <a:solidFill>
                  <a:srgbClr val="0070C0"/>
                </a:solidFill>
                <a:latin typeface="+mn-lt"/>
              </a:rPr>
              <a:t>ciberacoso</a:t>
            </a:r>
            <a:endParaRPr lang="es-ES" b="0" dirty="0">
              <a:solidFill>
                <a:srgbClr val="0070C0"/>
              </a:solidFill>
              <a:latin typeface="+mn-lt"/>
            </a:endParaRPr>
          </a:p>
        </p:txBody>
      </p:sp>
      <p:sp>
        <p:nvSpPr>
          <p:cNvPr id="2" name="Rectángulo 1"/>
          <p:cNvSpPr/>
          <p:nvPr/>
        </p:nvSpPr>
        <p:spPr>
          <a:xfrm>
            <a:off x="426368" y="1988840"/>
            <a:ext cx="8291264" cy="3780522"/>
          </a:xfrm>
          <a:prstGeom prst="rect">
            <a:avLst/>
          </a:prstGeom>
        </p:spPr>
        <p:txBody>
          <a:bodyPr wrap="square">
            <a:spAutoFit/>
          </a:bodyPr>
          <a:lstStyle/>
          <a:p>
            <a:pPr marL="342900" lvl="0" indent="-342900">
              <a:spcBef>
                <a:spcPts val="500"/>
              </a:spcBef>
              <a:spcAft>
                <a:spcPts val="500"/>
              </a:spcAft>
              <a:buClr>
                <a:srgbClr val="0070C0"/>
              </a:buClr>
              <a:buFont typeface="Arial" panose="020B0604020202020204" pitchFamily="34" charset="0"/>
              <a:buChar char="•"/>
            </a:pPr>
            <a:r>
              <a:rPr lang="es-ES" sz="2200" b="1" dirty="0">
                <a:solidFill>
                  <a:srgbClr val="0070C0"/>
                </a:solidFill>
              </a:rPr>
              <a:t>No contestes </a:t>
            </a:r>
            <a:r>
              <a:rPr lang="es-ES" sz="2200" dirty="0"/>
              <a:t>a las </a:t>
            </a:r>
            <a:r>
              <a:rPr lang="es-ES" sz="2200" dirty="0" smtClean="0"/>
              <a:t>provocaciones</a:t>
            </a:r>
            <a:endParaRPr lang="es-ES" sz="2200" b="1" dirty="0"/>
          </a:p>
          <a:p>
            <a:pPr marL="342900" lvl="0" indent="-342900" algn="just">
              <a:spcBef>
                <a:spcPts val="500"/>
              </a:spcBef>
              <a:spcAft>
                <a:spcPts val="500"/>
              </a:spcAft>
              <a:buClr>
                <a:srgbClr val="0070C0"/>
              </a:buClr>
              <a:buFont typeface="Arial" panose="020B0604020202020204" pitchFamily="34" charset="0"/>
              <a:buChar char="•"/>
            </a:pPr>
            <a:r>
              <a:rPr lang="es-ES" sz="2200" dirty="0"/>
              <a:t>Si te molestan </a:t>
            </a:r>
            <a:r>
              <a:rPr lang="es-ES" sz="2200" b="1" dirty="0">
                <a:solidFill>
                  <a:srgbClr val="0070C0"/>
                </a:solidFill>
              </a:rPr>
              <a:t>abandona la </a:t>
            </a:r>
            <a:r>
              <a:rPr lang="es-ES" sz="2200" b="1" dirty="0" smtClean="0">
                <a:solidFill>
                  <a:srgbClr val="0070C0"/>
                </a:solidFill>
              </a:rPr>
              <a:t>Red</a:t>
            </a:r>
            <a:endParaRPr lang="es-ES" sz="2200" dirty="0" smtClean="0"/>
          </a:p>
          <a:p>
            <a:pPr marL="342900" lvl="0" indent="-342900" algn="just">
              <a:spcBef>
                <a:spcPts val="500"/>
              </a:spcBef>
              <a:spcAft>
                <a:spcPts val="500"/>
              </a:spcAft>
              <a:buClr>
                <a:srgbClr val="0070C0"/>
              </a:buClr>
              <a:buFont typeface="Arial" panose="020B0604020202020204" pitchFamily="34" charset="0"/>
              <a:buChar char="•"/>
            </a:pPr>
            <a:r>
              <a:rPr lang="es-ES" sz="2200" dirty="0" smtClean="0"/>
              <a:t>Si </a:t>
            </a:r>
            <a:r>
              <a:rPr lang="es-ES" sz="2200" dirty="0"/>
              <a:t>te acosan, </a:t>
            </a:r>
            <a:r>
              <a:rPr lang="es-ES" sz="2200" b="1" dirty="0">
                <a:solidFill>
                  <a:srgbClr val="0070C0"/>
                </a:solidFill>
              </a:rPr>
              <a:t>guarda las </a:t>
            </a:r>
            <a:r>
              <a:rPr lang="es-ES" sz="2200" b="1" dirty="0" smtClean="0">
                <a:solidFill>
                  <a:srgbClr val="0070C0"/>
                </a:solidFill>
              </a:rPr>
              <a:t>pruebas</a:t>
            </a:r>
            <a:endParaRPr lang="es-ES" sz="2200" dirty="0"/>
          </a:p>
          <a:p>
            <a:pPr marL="342900" indent="-342900" algn="just">
              <a:spcBef>
                <a:spcPts val="500"/>
              </a:spcBef>
              <a:spcAft>
                <a:spcPts val="500"/>
              </a:spcAft>
              <a:buClr>
                <a:srgbClr val="0070C0"/>
              </a:buClr>
              <a:buFont typeface="Arial" panose="020B0604020202020204" pitchFamily="34" charset="0"/>
              <a:buChar char="•"/>
            </a:pPr>
            <a:r>
              <a:rPr lang="es-ES" sz="2200" b="1" dirty="0">
                <a:solidFill>
                  <a:srgbClr val="0070C0"/>
                </a:solidFill>
              </a:rPr>
              <a:t>Informa o denuncia la situación </a:t>
            </a:r>
            <a:r>
              <a:rPr lang="es-ES" sz="2200" dirty="0"/>
              <a:t>de acoso a través del administrador del servicio Web (Twitter, Facebook, Instagram</a:t>
            </a:r>
            <a:r>
              <a:rPr lang="es-ES" sz="2200" dirty="0" smtClean="0"/>
              <a:t>) </a:t>
            </a:r>
          </a:p>
          <a:p>
            <a:pPr marL="342900" indent="-342900" algn="just">
              <a:spcBef>
                <a:spcPts val="500"/>
              </a:spcBef>
              <a:spcAft>
                <a:spcPts val="500"/>
              </a:spcAft>
              <a:buClr>
                <a:srgbClr val="0070C0"/>
              </a:buClr>
              <a:buFont typeface="Arial" panose="020B0604020202020204" pitchFamily="34" charset="0"/>
              <a:buChar char="•"/>
            </a:pPr>
            <a:r>
              <a:rPr lang="es-ES" sz="2200" dirty="0" smtClean="0"/>
              <a:t>No </a:t>
            </a:r>
            <a:r>
              <a:rPr lang="es-ES" sz="2200" dirty="0"/>
              <a:t>te sientas culpable. Es quien te </a:t>
            </a:r>
            <a:r>
              <a:rPr lang="es-ES" sz="2200" dirty="0" smtClean="0"/>
              <a:t>acosa, </a:t>
            </a:r>
            <a:r>
              <a:rPr lang="es-ES" sz="2200" dirty="0"/>
              <a:t>quien está cometiendo un delito. </a:t>
            </a:r>
            <a:r>
              <a:rPr lang="es-ES" sz="2200" b="1" dirty="0">
                <a:solidFill>
                  <a:srgbClr val="0070C0"/>
                </a:solidFill>
              </a:rPr>
              <a:t>Tú no tienes la </a:t>
            </a:r>
            <a:r>
              <a:rPr lang="es-ES" sz="2200" b="1" dirty="0" smtClean="0">
                <a:solidFill>
                  <a:srgbClr val="0070C0"/>
                </a:solidFill>
              </a:rPr>
              <a:t>culpa</a:t>
            </a:r>
            <a:endParaRPr lang="es-ES" sz="2200" dirty="0"/>
          </a:p>
          <a:p>
            <a:pPr marL="342900" lvl="0" indent="-342900" algn="just">
              <a:spcBef>
                <a:spcPts val="500"/>
              </a:spcBef>
              <a:spcAft>
                <a:spcPts val="500"/>
              </a:spcAft>
              <a:buClr>
                <a:srgbClr val="0070C0"/>
              </a:buClr>
              <a:buFont typeface="Arial" panose="020B0604020202020204" pitchFamily="34" charset="0"/>
              <a:buChar char="•"/>
            </a:pPr>
            <a:r>
              <a:rPr lang="es-ES" sz="2200" b="1" dirty="0">
                <a:solidFill>
                  <a:srgbClr val="0070C0"/>
                </a:solidFill>
              </a:rPr>
              <a:t>Pide ayuda </a:t>
            </a:r>
            <a:r>
              <a:rPr lang="es-ES" sz="2200" dirty="0"/>
              <a:t>siempre a un adulto de referencia y confianza para ti. Si la amenaza es grave, pide ayuda con </a:t>
            </a:r>
            <a:r>
              <a:rPr lang="es-ES" sz="2200" dirty="0" smtClean="0"/>
              <a:t>urgencia</a:t>
            </a:r>
            <a:endParaRPr lang="es-ES" sz="2200" dirty="0"/>
          </a:p>
        </p:txBody>
      </p:sp>
      <p:sp>
        <p:nvSpPr>
          <p:cNvPr id="7" name="5 Marcador de pie de página"/>
          <p:cNvSpPr>
            <a:spLocks noGrp="1"/>
          </p:cNvSpPr>
          <p:nvPr>
            <p:ph type="ftr" sz="quarter" idx="11"/>
          </p:nvPr>
        </p:nvSpPr>
        <p:spPr>
          <a:xfrm>
            <a:off x="2231740" y="6371535"/>
            <a:ext cx="4680520" cy="365125"/>
          </a:xfrm>
          <a:prstGeom prst="rect">
            <a:avLst/>
          </a:prstGeom>
        </p:spPr>
        <p:txBody>
          <a:bodyPr/>
          <a:lstStyle/>
          <a:p>
            <a:pPr algn="ctr"/>
            <a:r>
              <a:rPr lang="es-ES" dirty="0"/>
              <a:t>Pautas actuación</a:t>
            </a:r>
          </a:p>
        </p:txBody>
      </p:sp>
    </p:spTree>
    <p:extLst>
      <p:ext uri="{BB962C8B-B14F-4D97-AF65-F5344CB8AC3E}">
        <p14:creationId xmlns:p14="http://schemas.microsoft.com/office/powerpoint/2010/main" val="9610306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0ED536F-580B-41F4-B85A-D05C7DF0A5F5}" type="slidenum">
              <a:rPr lang="es-ES" smtClean="0"/>
              <a:pPr/>
              <a:t>26</a:t>
            </a:fld>
            <a:endParaRPr lang="es-ES" dirty="0"/>
          </a:p>
        </p:txBody>
      </p:sp>
      <p:sp>
        <p:nvSpPr>
          <p:cNvPr id="10" name="Título 7"/>
          <p:cNvSpPr txBox="1">
            <a:spLocks/>
          </p:cNvSpPr>
          <p:nvPr/>
        </p:nvSpPr>
        <p:spPr>
          <a:xfrm>
            <a:off x="15627" y="332656"/>
            <a:ext cx="9132024" cy="1143000"/>
          </a:xfrm>
          <a:prstGeom prst="rect">
            <a:avLst/>
          </a:prstGeom>
        </p:spPr>
        <p:txBody>
          <a:bodyPr vert="horz" lIns="91440" tIns="45720" rIns="91440" bIns="45720" rtlCol="0" anchor="ctr">
            <a:noAutofit/>
          </a:bodyPr>
          <a:lstStyle>
            <a:lvl1pPr algn="ctr">
              <a:spcBef>
                <a:spcPct val="0"/>
              </a:spcBef>
              <a:buNone/>
              <a:defRPr sz="4400" b="1">
                <a:solidFill>
                  <a:schemeClr val="bg1">
                    <a:lumMod val="65000"/>
                  </a:schemeClr>
                </a:solidFill>
                <a:latin typeface="+mj-lt"/>
                <a:ea typeface="+mj-ea"/>
                <a:cs typeface="+mj-cs"/>
              </a:defRPr>
            </a:lvl1pPr>
          </a:lstStyle>
          <a:p>
            <a:r>
              <a:rPr lang="es-ES" b="0" dirty="0" smtClean="0">
                <a:solidFill>
                  <a:srgbClr val="0070C0"/>
                </a:solidFill>
                <a:latin typeface="+mn-lt"/>
              </a:rPr>
              <a:t>Otras consideraciones </a:t>
            </a:r>
          </a:p>
          <a:p>
            <a:r>
              <a:rPr lang="es-ES" b="0" dirty="0" smtClean="0">
                <a:solidFill>
                  <a:srgbClr val="0070C0"/>
                </a:solidFill>
                <a:latin typeface="+mn-lt"/>
              </a:rPr>
              <a:t>sobre el </a:t>
            </a:r>
            <a:r>
              <a:rPr lang="es-ES" b="0" dirty="0" err="1" smtClean="0">
                <a:solidFill>
                  <a:srgbClr val="0070C0"/>
                </a:solidFill>
                <a:latin typeface="+mn-lt"/>
              </a:rPr>
              <a:t>ciberacoso</a:t>
            </a:r>
            <a:r>
              <a:rPr lang="es-ES" b="0" dirty="0" smtClean="0">
                <a:solidFill>
                  <a:srgbClr val="0070C0"/>
                </a:solidFill>
                <a:latin typeface="+mn-lt"/>
              </a:rPr>
              <a:t> (I)</a:t>
            </a:r>
            <a:endParaRPr lang="es-ES" b="0" dirty="0">
              <a:solidFill>
                <a:srgbClr val="0070C0"/>
              </a:solidFill>
              <a:latin typeface="+mn-lt"/>
            </a:endParaRPr>
          </a:p>
        </p:txBody>
      </p:sp>
      <p:sp>
        <p:nvSpPr>
          <p:cNvPr id="2" name="CuadroTexto 1"/>
          <p:cNvSpPr txBox="1"/>
          <p:nvPr/>
        </p:nvSpPr>
        <p:spPr>
          <a:xfrm>
            <a:off x="395536" y="1922507"/>
            <a:ext cx="8352928" cy="3526606"/>
          </a:xfrm>
          <a:prstGeom prst="rect">
            <a:avLst/>
          </a:prstGeom>
          <a:noFill/>
        </p:spPr>
        <p:txBody>
          <a:bodyPr wrap="square" rtlCol="0">
            <a:spAutoFit/>
          </a:bodyPr>
          <a:lstStyle/>
          <a:p>
            <a:pPr marL="342900" lvl="0" indent="-342900" algn="just">
              <a:spcBef>
                <a:spcPts val="500"/>
              </a:spcBef>
              <a:spcAft>
                <a:spcPts val="500"/>
              </a:spcAft>
              <a:buClr>
                <a:srgbClr val="0070C0"/>
              </a:buClr>
              <a:buFont typeface="Arial" panose="020B0604020202020204" pitchFamily="34" charset="0"/>
              <a:buChar char="•"/>
            </a:pPr>
            <a:r>
              <a:rPr lang="es-ES" sz="2200" b="1" dirty="0">
                <a:solidFill>
                  <a:srgbClr val="0070C0"/>
                </a:solidFill>
              </a:rPr>
              <a:t>Comunica lo que </a:t>
            </a:r>
            <a:r>
              <a:rPr lang="es-ES" sz="2200" b="1" dirty="0" smtClean="0">
                <a:solidFill>
                  <a:srgbClr val="0070C0"/>
                </a:solidFill>
              </a:rPr>
              <a:t>piensas </a:t>
            </a:r>
            <a:r>
              <a:rPr lang="es-ES" sz="2200" b="1" dirty="0">
                <a:solidFill>
                  <a:srgbClr val="0070C0"/>
                </a:solidFill>
              </a:rPr>
              <a:t>de forma asertiva</a:t>
            </a:r>
            <a:r>
              <a:rPr lang="es-ES" sz="2200" dirty="0"/>
              <a:t>: </a:t>
            </a:r>
            <a:r>
              <a:rPr lang="es-ES" sz="2200" dirty="0" smtClean="0"/>
              <a:t>habla </a:t>
            </a:r>
            <a:r>
              <a:rPr lang="es-ES" sz="2200" dirty="0"/>
              <a:t>clara y honestamente sobre tus necesidades, emociones, intereses y </a:t>
            </a:r>
            <a:r>
              <a:rPr lang="es-ES" sz="2200" dirty="0" smtClean="0"/>
              <a:t>opiniones</a:t>
            </a:r>
            <a:endParaRPr lang="es-ES" sz="2200" dirty="0"/>
          </a:p>
          <a:p>
            <a:pPr marL="342900" lvl="0" indent="-342900" algn="just">
              <a:spcBef>
                <a:spcPts val="500"/>
              </a:spcBef>
              <a:spcAft>
                <a:spcPts val="500"/>
              </a:spcAft>
              <a:buClr>
                <a:srgbClr val="0070C0"/>
              </a:buClr>
              <a:buFont typeface="Arial" panose="020B0604020202020204" pitchFamily="34" charset="0"/>
              <a:buChar char="•"/>
            </a:pPr>
            <a:r>
              <a:rPr lang="es-ES" sz="2200" dirty="0"/>
              <a:t>Trata a los demás con </a:t>
            </a:r>
            <a:r>
              <a:rPr lang="es-ES" sz="2200" b="1" dirty="0">
                <a:solidFill>
                  <a:srgbClr val="0070C0"/>
                </a:solidFill>
              </a:rPr>
              <a:t>amabilidad y </a:t>
            </a:r>
            <a:r>
              <a:rPr lang="es-ES" sz="2200" b="1" dirty="0" smtClean="0">
                <a:solidFill>
                  <a:srgbClr val="0070C0"/>
                </a:solidFill>
              </a:rPr>
              <a:t>respeto</a:t>
            </a:r>
            <a:endParaRPr lang="es-ES" sz="2200" dirty="0" smtClean="0"/>
          </a:p>
          <a:p>
            <a:pPr marL="342900" indent="-342900" algn="just">
              <a:spcBef>
                <a:spcPts val="500"/>
              </a:spcBef>
              <a:spcAft>
                <a:spcPts val="500"/>
              </a:spcAft>
              <a:buClr>
                <a:srgbClr val="0070C0"/>
              </a:buClr>
              <a:buFont typeface="Arial" panose="020B0604020202020204" pitchFamily="34" charset="0"/>
              <a:buChar char="•"/>
            </a:pPr>
            <a:r>
              <a:rPr lang="es-ES" sz="2200" b="1" dirty="0">
                <a:solidFill>
                  <a:srgbClr val="0070C0"/>
                </a:solidFill>
              </a:rPr>
              <a:t>Fomenta la empatía</a:t>
            </a:r>
            <a:r>
              <a:rPr lang="es-ES" sz="2200" dirty="0" smtClean="0"/>
              <a:t>, </a:t>
            </a:r>
            <a:r>
              <a:rPr lang="es-ES" sz="2200" dirty="0"/>
              <a:t>siendo capaz de ponerte en la piel del </a:t>
            </a:r>
            <a:r>
              <a:rPr lang="es-ES" sz="2200" dirty="0" smtClean="0"/>
              <a:t>otro</a:t>
            </a:r>
            <a:endParaRPr lang="es-ES" sz="2200" dirty="0"/>
          </a:p>
          <a:p>
            <a:pPr marL="342900" lvl="0" indent="-342900" algn="just">
              <a:spcBef>
                <a:spcPts val="500"/>
              </a:spcBef>
              <a:spcAft>
                <a:spcPts val="500"/>
              </a:spcAft>
              <a:buClr>
                <a:srgbClr val="0070C0"/>
              </a:buClr>
              <a:buFont typeface="Arial" panose="020B0604020202020204" pitchFamily="34" charset="0"/>
              <a:buChar char="•"/>
            </a:pPr>
            <a:r>
              <a:rPr lang="es-ES" sz="2200" b="1" dirty="0" smtClean="0">
                <a:solidFill>
                  <a:srgbClr val="0070C0"/>
                </a:solidFill>
              </a:rPr>
              <a:t>No </a:t>
            </a:r>
            <a:r>
              <a:rPr lang="es-ES" sz="2200" b="1" dirty="0">
                <a:solidFill>
                  <a:srgbClr val="0070C0"/>
                </a:solidFill>
              </a:rPr>
              <a:t>hagas en la Red lo que no harías en persona</a:t>
            </a:r>
            <a:r>
              <a:rPr lang="es-ES" sz="2200" dirty="0"/>
              <a:t>. Desarrolla tu pensamiento crítico: analiza y cuestiona la realidad, tomando tus propias </a:t>
            </a:r>
            <a:r>
              <a:rPr lang="es-ES" sz="2200" dirty="0" smtClean="0"/>
              <a:t>decisiones</a:t>
            </a:r>
            <a:endParaRPr lang="es-ES" sz="2200" dirty="0"/>
          </a:p>
          <a:p>
            <a:endParaRPr lang="es-ES" dirty="0"/>
          </a:p>
        </p:txBody>
      </p:sp>
      <p:sp>
        <p:nvSpPr>
          <p:cNvPr id="8" name="5 Marcador de pie de página"/>
          <p:cNvSpPr>
            <a:spLocks noGrp="1"/>
          </p:cNvSpPr>
          <p:nvPr>
            <p:ph type="ftr" sz="quarter" idx="11"/>
          </p:nvPr>
        </p:nvSpPr>
        <p:spPr>
          <a:xfrm>
            <a:off x="2231740" y="6371535"/>
            <a:ext cx="4680520" cy="365125"/>
          </a:xfrm>
          <a:prstGeom prst="rect">
            <a:avLst/>
          </a:prstGeom>
        </p:spPr>
        <p:txBody>
          <a:bodyPr/>
          <a:lstStyle/>
          <a:p>
            <a:pPr algn="ctr"/>
            <a:r>
              <a:rPr lang="es-ES" dirty="0"/>
              <a:t>Pautas actuación</a:t>
            </a:r>
          </a:p>
        </p:txBody>
      </p:sp>
      <p:pic>
        <p:nvPicPr>
          <p:cNvPr id="7" name="Picture 4" descr="Humano, Serie, Niño, Cadena Humana, Persona, Comunid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4786596"/>
            <a:ext cx="3071391" cy="153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6271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cstate="print">
            <a:clrChange>
              <a:clrFrom>
                <a:srgbClr val="F8F8F8"/>
              </a:clrFrom>
              <a:clrTo>
                <a:srgbClr val="F8F8F8">
                  <a:alpha val="0"/>
                </a:srgbClr>
              </a:clrTo>
            </a:clrChange>
            <a:extLst>
              <a:ext uri="{28A0092B-C50C-407E-A947-70E740481C1C}">
                <a14:useLocalDpi xmlns:a14="http://schemas.microsoft.com/office/drawing/2010/main" val="0"/>
              </a:ext>
            </a:extLst>
          </a:blip>
          <a:srcRect/>
          <a:stretch/>
        </p:blipFill>
        <p:spPr>
          <a:xfrm>
            <a:off x="5204453" y="4304247"/>
            <a:ext cx="3942438" cy="1883035"/>
          </a:xfrm>
          <a:prstGeom prst="rect">
            <a:avLst/>
          </a:prstGeom>
        </p:spPr>
      </p:pic>
      <p:sp>
        <p:nvSpPr>
          <p:cNvPr id="4" name="Marcador de número de diapositiva 3"/>
          <p:cNvSpPr>
            <a:spLocks noGrp="1"/>
          </p:cNvSpPr>
          <p:nvPr>
            <p:ph type="sldNum" sz="quarter" idx="12"/>
          </p:nvPr>
        </p:nvSpPr>
        <p:spPr/>
        <p:txBody>
          <a:bodyPr/>
          <a:lstStyle/>
          <a:p>
            <a:fld id="{70ED536F-580B-41F4-B85A-D05C7DF0A5F5}" type="slidenum">
              <a:rPr lang="es-ES" smtClean="0"/>
              <a:pPr/>
              <a:t>27</a:t>
            </a:fld>
            <a:endParaRPr lang="es-ES" dirty="0"/>
          </a:p>
        </p:txBody>
      </p:sp>
      <p:sp>
        <p:nvSpPr>
          <p:cNvPr id="10" name="Título 7"/>
          <p:cNvSpPr txBox="1">
            <a:spLocks/>
          </p:cNvSpPr>
          <p:nvPr/>
        </p:nvSpPr>
        <p:spPr>
          <a:xfrm>
            <a:off x="0" y="433027"/>
            <a:ext cx="9132024" cy="1143000"/>
          </a:xfrm>
          <a:prstGeom prst="rect">
            <a:avLst/>
          </a:prstGeom>
        </p:spPr>
        <p:txBody>
          <a:bodyPr vert="horz" lIns="91440" tIns="45720" rIns="91440" bIns="45720" rtlCol="0" anchor="ctr">
            <a:noAutofit/>
          </a:bodyPr>
          <a:lstStyle>
            <a:lvl1pPr algn="ctr">
              <a:spcBef>
                <a:spcPct val="0"/>
              </a:spcBef>
              <a:buNone/>
              <a:defRPr sz="4400" b="1">
                <a:solidFill>
                  <a:schemeClr val="bg1">
                    <a:lumMod val="65000"/>
                  </a:schemeClr>
                </a:solidFill>
                <a:latin typeface="+mj-lt"/>
                <a:ea typeface="+mj-ea"/>
                <a:cs typeface="+mj-cs"/>
              </a:defRPr>
            </a:lvl1pPr>
          </a:lstStyle>
          <a:p>
            <a:r>
              <a:rPr lang="es-ES" b="0" dirty="0" smtClean="0">
                <a:solidFill>
                  <a:srgbClr val="0070C0"/>
                </a:solidFill>
                <a:latin typeface="+mn-lt"/>
              </a:rPr>
              <a:t>Otras consideraciones </a:t>
            </a:r>
          </a:p>
          <a:p>
            <a:r>
              <a:rPr lang="es-ES" b="0" dirty="0" smtClean="0">
                <a:solidFill>
                  <a:srgbClr val="0070C0"/>
                </a:solidFill>
                <a:latin typeface="+mn-lt"/>
              </a:rPr>
              <a:t>sobre el </a:t>
            </a:r>
            <a:r>
              <a:rPr lang="es-ES" b="0" dirty="0" err="1" smtClean="0">
                <a:solidFill>
                  <a:srgbClr val="0070C0"/>
                </a:solidFill>
                <a:latin typeface="+mn-lt"/>
              </a:rPr>
              <a:t>ciberacoso</a:t>
            </a:r>
            <a:r>
              <a:rPr lang="es-ES" b="0" dirty="0" smtClean="0">
                <a:solidFill>
                  <a:srgbClr val="0070C0"/>
                </a:solidFill>
                <a:latin typeface="+mn-lt"/>
              </a:rPr>
              <a:t> (II)</a:t>
            </a:r>
            <a:endParaRPr lang="es-ES" b="0" dirty="0">
              <a:solidFill>
                <a:srgbClr val="0070C0"/>
              </a:solidFill>
              <a:latin typeface="+mn-lt"/>
            </a:endParaRPr>
          </a:p>
        </p:txBody>
      </p:sp>
      <p:sp>
        <p:nvSpPr>
          <p:cNvPr id="2" name="CuadroTexto 1"/>
          <p:cNvSpPr txBox="1"/>
          <p:nvPr/>
        </p:nvSpPr>
        <p:spPr>
          <a:xfrm>
            <a:off x="405515" y="2967797"/>
            <a:ext cx="8126925" cy="1449115"/>
          </a:xfrm>
          <a:prstGeom prst="rect">
            <a:avLst/>
          </a:prstGeom>
          <a:noFill/>
        </p:spPr>
        <p:txBody>
          <a:bodyPr wrap="square" rtlCol="0">
            <a:spAutoFit/>
          </a:bodyPr>
          <a:lstStyle/>
          <a:p>
            <a:pPr marL="342900" lvl="0" indent="-342900" algn="just">
              <a:spcBef>
                <a:spcPts val="500"/>
              </a:spcBef>
              <a:spcAft>
                <a:spcPts val="500"/>
              </a:spcAft>
              <a:buClr>
                <a:srgbClr val="0070C0"/>
              </a:buClr>
              <a:buFont typeface="Arial" panose="020B0604020202020204" pitchFamily="34" charset="0"/>
              <a:buChar char="•"/>
            </a:pPr>
            <a:r>
              <a:rPr lang="es-ES" sz="2200" b="1" dirty="0" smtClean="0">
                <a:solidFill>
                  <a:srgbClr val="0070C0"/>
                </a:solidFill>
              </a:rPr>
              <a:t>No </a:t>
            </a:r>
            <a:r>
              <a:rPr lang="es-ES" sz="2200" b="1" dirty="0">
                <a:solidFill>
                  <a:srgbClr val="0070C0"/>
                </a:solidFill>
              </a:rPr>
              <a:t>calles ni ocultes el </a:t>
            </a:r>
            <a:r>
              <a:rPr lang="es-ES" sz="2200" b="1" dirty="0" err="1">
                <a:solidFill>
                  <a:srgbClr val="0070C0"/>
                </a:solidFill>
              </a:rPr>
              <a:t>ciberacoso</a:t>
            </a:r>
            <a:r>
              <a:rPr lang="es-ES" sz="2200" b="1" dirty="0">
                <a:solidFill>
                  <a:srgbClr val="0070C0"/>
                </a:solidFill>
              </a:rPr>
              <a:t>. </a:t>
            </a:r>
            <a:r>
              <a:rPr lang="es-ES" sz="2200" dirty="0"/>
              <a:t>Confía en familia, </a:t>
            </a:r>
            <a:r>
              <a:rPr lang="es-ES" sz="2200" dirty="0" smtClean="0"/>
              <a:t>profesorado y </a:t>
            </a:r>
            <a:r>
              <a:rPr lang="es-ES" sz="2200" dirty="0"/>
              <a:t>mediadores. </a:t>
            </a:r>
            <a:r>
              <a:rPr lang="es-ES" sz="2200" dirty="0" smtClean="0"/>
              <a:t>Si </a:t>
            </a:r>
            <a:r>
              <a:rPr lang="es-ES" sz="2200" dirty="0"/>
              <a:t>detectas o sospechas de una situación de posible acoso a tu alrededor, </a:t>
            </a:r>
            <a:r>
              <a:rPr lang="es-ES" sz="2200" b="1" dirty="0">
                <a:solidFill>
                  <a:srgbClr val="0070C0"/>
                </a:solidFill>
              </a:rPr>
              <a:t>no dudes en ofrecer </a:t>
            </a:r>
            <a:r>
              <a:rPr lang="es-ES" sz="2200" b="1" dirty="0" smtClean="0">
                <a:solidFill>
                  <a:srgbClr val="0070C0"/>
                </a:solidFill>
              </a:rPr>
              <a:t>ayuda</a:t>
            </a:r>
            <a:endParaRPr lang="es-ES" sz="2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s-ES" dirty="0"/>
          </a:p>
        </p:txBody>
      </p:sp>
      <p:sp>
        <p:nvSpPr>
          <p:cNvPr id="8" name="5 Marcador de pie de página"/>
          <p:cNvSpPr>
            <a:spLocks noGrp="1"/>
          </p:cNvSpPr>
          <p:nvPr>
            <p:ph type="ftr" sz="quarter" idx="11"/>
          </p:nvPr>
        </p:nvSpPr>
        <p:spPr>
          <a:xfrm>
            <a:off x="2231740" y="6371535"/>
            <a:ext cx="4680520" cy="365125"/>
          </a:xfrm>
          <a:prstGeom prst="rect">
            <a:avLst/>
          </a:prstGeom>
        </p:spPr>
        <p:txBody>
          <a:bodyPr/>
          <a:lstStyle/>
          <a:p>
            <a:pPr algn="ctr"/>
            <a:r>
              <a:rPr lang="es-ES" dirty="0"/>
              <a:t>Pautas actuación</a:t>
            </a:r>
          </a:p>
        </p:txBody>
      </p:sp>
      <p:sp>
        <p:nvSpPr>
          <p:cNvPr id="9" name="Rectángulo 8"/>
          <p:cNvSpPr/>
          <p:nvPr/>
        </p:nvSpPr>
        <p:spPr>
          <a:xfrm>
            <a:off x="405514" y="2029288"/>
            <a:ext cx="8444973" cy="769441"/>
          </a:xfrm>
          <a:prstGeom prst="rect">
            <a:avLst/>
          </a:prstGeom>
        </p:spPr>
        <p:txBody>
          <a:bodyPr wrap="square" numCol="1">
            <a:spAutoFit/>
          </a:bodyPr>
          <a:lstStyle/>
          <a:p>
            <a:pPr marL="342900" indent="-342900" algn="just">
              <a:spcBef>
                <a:spcPts val="500"/>
              </a:spcBef>
              <a:spcAft>
                <a:spcPts val="500"/>
              </a:spcAft>
              <a:buClr>
                <a:srgbClr val="0070C0"/>
              </a:buClr>
              <a:buFont typeface="Arial" panose="020B0604020202020204" pitchFamily="34" charset="0"/>
              <a:buChar char="•"/>
            </a:pPr>
            <a:r>
              <a:rPr lang="es-ES" sz="2200" dirty="0" smtClean="0">
                <a:solidFill>
                  <a:prstClr val="black"/>
                </a:solidFill>
              </a:rPr>
              <a:t>No seas partícipe del </a:t>
            </a:r>
            <a:r>
              <a:rPr lang="es-ES" sz="2200" b="1" dirty="0" smtClean="0">
                <a:solidFill>
                  <a:srgbClr val="0070C0"/>
                </a:solidFill>
              </a:rPr>
              <a:t>sexting</a:t>
            </a:r>
            <a:r>
              <a:rPr lang="es-ES" sz="2200" dirty="0" smtClean="0">
                <a:solidFill>
                  <a:prstClr val="black"/>
                </a:solidFill>
              </a:rPr>
              <a:t>, ni creándolo, ni reenviándolo, ni fomentándolo</a:t>
            </a:r>
            <a:endParaRPr lang="es-ES" sz="2200" dirty="0">
              <a:solidFill>
                <a:prstClr val="black"/>
              </a:solidFill>
            </a:endParaRPr>
          </a:p>
        </p:txBody>
      </p:sp>
    </p:spTree>
    <p:extLst>
      <p:ext uri="{BB962C8B-B14F-4D97-AF65-F5344CB8AC3E}">
        <p14:creationId xmlns:p14="http://schemas.microsoft.com/office/powerpoint/2010/main" val="28013129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841" y="3284984"/>
            <a:ext cx="2105983"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3326">
            <a:off x="6985201" y="4835717"/>
            <a:ext cx="2143926" cy="805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p:txBody>
          <a:bodyPr>
            <a:normAutofit/>
          </a:bodyPr>
          <a:lstStyle/>
          <a:p>
            <a:r>
              <a:rPr lang="es-ES" sz="4400" dirty="0" smtClean="0"/>
              <a:t>Recomendaciones</a:t>
            </a:r>
            <a:endParaRPr lang="es-ES" sz="4400" dirty="0"/>
          </a:p>
        </p:txBody>
      </p:sp>
      <p:sp>
        <p:nvSpPr>
          <p:cNvPr id="4" name="Marcador de número de diapositiva 3"/>
          <p:cNvSpPr>
            <a:spLocks noGrp="1"/>
          </p:cNvSpPr>
          <p:nvPr>
            <p:ph type="sldNum" sz="quarter" idx="12"/>
          </p:nvPr>
        </p:nvSpPr>
        <p:spPr/>
        <p:txBody>
          <a:bodyPr/>
          <a:lstStyle/>
          <a:p>
            <a:fld id="{70ED536F-580B-41F4-B85A-D05C7DF0A5F5}" type="slidenum">
              <a:rPr lang="es-ES" smtClean="0">
                <a:solidFill>
                  <a:prstClr val="white"/>
                </a:solidFill>
              </a:rPr>
              <a:pPr/>
              <a:t>28</a:t>
            </a:fld>
            <a:endParaRPr lang="es-ES" dirty="0">
              <a:solidFill>
                <a:prstClr val="white"/>
              </a:solidFill>
            </a:endParaRPr>
          </a:p>
        </p:txBody>
      </p:sp>
      <p:sp>
        <p:nvSpPr>
          <p:cNvPr id="7" name="Marcador de pie de página 4"/>
          <p:cNvSpPr>
            <a:spLocks noGrp="1"/>
          </p:cNvSpPr>
          <p:nvPr>
            <p:ph type="ftr" sz="quarter" idx="11"/>
          </p:nvPr>
        </p:nvSpPr>
        <p:spPr/>
        <p:txBody>
          <a:bodyPr/>
          <a:lstStyle/>
          <a:p>
            <a:pPr algn="ctr"/>
            <a:r>
              <a:rPr lang="es-ES" dirty="0"/>
              <a:t>Recomendaciones genéricas </a:t>
            </a:r>
          </a:p>
        </p:txBody>
      </p:sp>
      <p:pic>
        <p:nvPicPr>
          <p:cNvPr id="11" name="Picture 2" descr="Cómo debe ser una contraseñ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2160" y="1598418"/>
            <a:ext cx="2940279" cy="12545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Marcador de contenido 5"/>
          <p:cNvGraphicFramePr>
            <a:graphicFrameLocks noGrp="1"/>
          </p:cNvGraphicFramePr>
          <p:nvPr>
            <p:ph idx="1"/>
            <p:extLst>
              <p:ext uri="{D42A27DB-BD31-4B8C-83A1-F6EECF244321}">
                <p14:modId xmlns:p14="http://schemas.microsoft.com/office/powerpoint/2010/main" val="923265434"/>
              </p:ext>
            </p:extLst>
          </p:nvPr>
        </p:nvGraphicFramePr>
        <p:xfrm>
          <a:off x="662880" y="1340768"/>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8510747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59192">
            <a:off x="519505" y="5194488"/>
            <a:ext cx="1791394" cy="67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07162">
            <a:off x="6913589" y="4890913"/>
            <a:ext cx="1641897" cy="926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s://www.osi.es/sites/default/files/logo-certificados-digitales-https_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37642">
            <a:off x="208083" y="1178655"/>
            <a:ext cx="2304256" cy="86409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21648">
            <a:off x="6691469" y="1350622"/>
            <a:ext cx="2222674" cy="835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p:txBody>
          <a:bodyPr>
            <a:normAutofit/>
          </a:bodyPr>
          <a:lstStyle/>
          <a:p>
            <a:r>
              <a:rPr lang="es-ES" sz="4400" dirty="0" smtClean="0"/>
              <a:t>Recomendaciones</a:t>
            </a:r>
            <a:endParaRPr lang="es-ES" sz="44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251063867"/>
              </p:ext>
            </p:extLst>
          </p:nvPr>
        </p:nvGraphicFramePr>
        <p:xfrm>
          <a:off x="395536" y="1484784"/>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Marcador de número de diapositiva 3"/>
          <p:cNvSpPr>
            <a:spLocks noGrp="1"/>
          </p:cNvSpPr>
          <p:nvPr>
            <p:ph type="sldNum" sz="quarter" idx="12"/>
          </p:nvPr>
        </p:nvSpPr>
        <p:spPr/>
        <p:txBody>
          <a:bodyPr/>
          <a:lstStyle/>
          <a:p>
            <a:fld id="{70ED536F-580B-41F4-B85A-D05C7DF0A5F5}" type="slidenum">
              <a:rPr lang="es-ES" smtClean="0">
                <a:solidFill>
                  <a:prstClr val="white"/>
                </a:solidFill>
              </a:rPr>
              <a:pPr/>
              <a:t>29</a:t>
            </a:fld>
            <a:endParaRPr lang="es-ES" dirty="0">
              <a:solidFill>
                <a:prstClr val="white"/>
              </a:solidFill>
            </a:endParaRPr>
          </a:p>
        </p:txBody>
      </p:sp>
      <p:sp>
        <p:nvSpPr>
          <p:cNvPr id="7" name="Marcador de pie de página 4"/>
          <p:cNvSpPr>
            <a:spLocks noGrp="1"/>
          </p:cNvSpPr>
          <p:nvPr>
            <p:ph type="ftr" sz="quarter" idx="11"/>
          </p:nvPr>
        </p:nvSpPr>
        <p:spPr>
          <a:xfrm>
            <a:off x="1403648" y="6356350"/>
            <a:ext cx="6336704" cy="365125"/>
          </a:xfrm>
        </p:spPr>
        <p:txBody>
          <a:bodyPr/>
          <a:lstStyle/>
          <a:p>
            <a:pPr algn="ctr"/>
            <a:r>
              <a:rPr lang="es-ES" dirty="0"/>
              <a:t>Recomendaciones genéricas</a:t>
            </a:r>
          </a:p>
        </p:txBody>
      </p:sp>
    </p:spTree>
    <p:extLst>
      <p:ext uri="{BB962C8B-B14F-4D97-AF65-F5344CB8AC3E}">
        <p14:creationId xmlns:p14="http://schemas.microsoft.com/office/powerpoint/2010/main" val="683090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oAutofit/>
          </a:bodyPr>
          <a:lstStyle/>
          <a:p>
            <a:pPr algn="ctr"/>
            <a:r>
              <a:rPr lang="es-ES" sz="4400" dirty="0" smtClean="0">
                <a:solidFill>
                  <a:srgbClr val="0070C0"/>
                </a:solidFill>
                <a:latin typeface="+mn-lt"/>
              </a:rPr>
              <a:t>Acceso a contenido inapropiado</a:t>
            </a:r>
            <a:endParaRPr lang="es-ES" sz="4400" dirty="0">
              <a:solidFill>
                <a:srgbClr val="0070C0"/>
              </a:solidFill>
              <a:latin typeface="+mn-lt"/>
            </a:endParaRPr>
          </a:p>
        </p:txBody>
      </p:sp>
      <p:pic>
        <p:nvPicPr>
          <p:cNvPr id="3" name="Marcador de posición de imagen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30878" y="1268760"/>
            <a:ext cx="5482244" cy="4314305"/>
          </a:xfrm>
        </p:spPr>
      </p:pic>
      <p:sp>
        <p:nvSpPr>
          <p:cNvPr id="5" name="Marcador de número de diapositiva 4"/>
          <p:cNvSpPr>
            <a:spLocks noGrp="1"/>
          </p:cNvSpPr>
          <p:nvPr>
            <p:ph type="sldNum" sz="quarter" idx="12"/>
          </p:nvPr>
        </p:nvSpPr>
        <p:spPr/>
        <p:txBody>
          <a:bodyPr/>
          <a:lstStyle/>
          <a:p>
            <a:fld id="{132FADFE-3B8F-471C-ABF0-DBC7717ECBBC}" type="slidenum">
              <a:rPr lang="es-ES" smtClean="0"/>
              <a:pPr/>
              <a:t>3</a:t>
            </a:fld>
            <a:endParaRPr lang="es-ES"/>
          </a:p>
        </p:txBody>
      </p:sp>
      <p:sp>
        <p:nvSpPr>
          <p:cNvPr id="6" name="Marcador de pie de página 5"/>
          <p:cNvSpPr>
            <a:spLocks noGrp="1"/>
          </p:cNvSpPr>
          <p:nvPr>
            <p:ph type="ftr" sz="quarter" idx="11"/>
          </p:nvPr>
        </p:nvSpPr>
        <p:spPr>
          <a:xfrm>
            <a:off x="2231740" y="6381328"/>
            <a:ext cx="4680520" cy="365125"/>
          </a:xfrm>
        </p:spPr>
        <p:txBody>
          <a:bodyPr/>
          <a:lstStyle/>
          <a:p>
            <a:pPr algn="ctr"/>
            <a:r>
              <a:rPr lang="es-ES" dirty="0"/>
              <a:t>Acceso a contenidos inapropiados</a:t>
            </a:r>
          </a:p>
        </p:txBody>
      </p:sp>
    </p:spTree>
    <p:extLst>
      <p:ext uri="{BB962C8B-B14F-4D97-AF65-F5344CB8AC3E}">
        <p14:creationId xmlns:p14="http://schemas.microsoft.com/office/powerpoint/2010/main" val="40374484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4397337" y="1763422"/>
            <a:ext cx="4629150" cy="3495675"/>
          </a:xfrm>
          <a:prstGeom prst="rect">
            <a:avLst/>
          </a:prstGeom>
        </p:spPr>
      </p:pic>
      <p:sp>
        <p:nvSpPr>
          <p:cNvPr id="12" name="11 Título"/>
          <p:cNvSpPr>
            <a:spLocks noGrp="1"/>
          </p:cNvSpPr>
          <p:nvPr>
            <p:ph type="title"/>
          </p:nvPr>
        </p:nvSpPr>
        <p:spPr>
          <a:xfrm>
            <a:off x="457200" y="188640"/>
            <a:ext cx="8229600" cy="1143000"/>
          </a:xfrm>
        </p:spPr>
        <p:txBody>
          <a:bodyPr>
            <a:normAutofit/>
          </a:bodyPr>
          <a:lstStyle/>
          <a:p>
            <a:r>
              <a:rPr lang="es-ES" sz="4400" dirty="0" smtClean="0">
                <a:solidFill>
                  <a:srgbClr val="0070C0"/>
                </a:solidFill>
                <a:latin typeface="+mj-lt"/>
              </a:rPr>
              <a:t>Dónde localizar más información</a:t>
            </a:r>
            <a:endParaRPr lang="es-ES" sz="4400" dirty="0">
              <a:solidFill>
                <a:srgbClr val="0070C0"/>
              </a:solidFill>
              <a:latin typeface="+mj-lt"/>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30</a:t>
            </a:fld>
            <a:endParaRPr lang="es-ES"/>
          </a:p>
        </p:txBody>
      </p:sp>
      <p:sp>
        <p:nvSpPr>
          <p:cNvPr id="10" name="5 Marcador de pie de página"/>
          <p:cNvSpPr>
            <a:spLocks noGrp="1"/>
          </p:cNvSpPr>
          <p:nvPr>
            <p:ph type="ftr" sz="quarter" idx="11"/>
          </p:nvPr>
        </p:nvSpPr>
        <p:spPr>
          <a:xfrm>
            <a:off x="2915816" y="6363040"/>
            <a:ext cx="3312368" cy="365125"/>
          </a:xfrm>
        </p:spPr>
        <p:txBody>
          <a:bodyPr/>
          <a:lstStyle/>
          <a:p>
            <a:pPr algn="ctr"/>
            <a:r>
              <a:rPr lang="es-ES" dirty="0"/>
              <a:t>Más información</a:t>
            </a:r>
          </a:p>
        </p:txBody>
      </p:sp>
      <p:sp>
        <p:nvSpPr>
          <p:cNvPr id="3" name="2 CuadroTexto"/>
          <p:cNvSpPr txBox="1"/>
          <p:nvPr/>
        </p:nvSpPr>
        <p:spPr>
          <a:xfrm>
            <a:off x="1187624" y="5598983"/>
            <a:ext cx="2203029"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www.osi.es</a:t>
            </a:r>
            <a:endParaRPr lang="es-ES" dirty="0">
              <a:solidFill>
                <a:srgbClr val="0070C0"/>
              </a:solidFill>
            </a:endParaRPr>
          </a:p>
        </p:txBody>
      </p:sp>
      <p:sp>
        <p:nvSpPr>
          <p:cNvPr id="11" name="10 CuadroTexto"/>
          <p:cNvSpPr txBox="1"/>
          <p:nvPr/>
        </p:nvSpPr>
        <p:spPr>
          <a:xfrm>
            <a:off x="5439693" y="5584443"/>
            <a:ext cx="2520325"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://www.is4k.es</a:t>
            </a:r>
            <a:endParaRPr lang="es-ES" dirty="0">
              <a:solidFill>
                <a:srgbClr val="0070C0"/>
              </a:solidFill>
            </a:endParaRPr>
          </a:p>
        </p:txBody>
      </p:sp>
      <p:pic>
        <p:nvPicPr>
          <p:cNvPr id="1029" name="Picture 5">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12" r="8044"/>
          <a:stretch/>
        </p:blipFill>
        <p:spPr bwMode="auto">
          <a:xfrm>
            <a:off x="343656" y="1682388"/>
            <a:ext cx="3890963" cy="373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02641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379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480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noAutofit/>
          </a:bodyPr>
          <a:lstStyle/>
          <a:p>
            <a:r>
              <a:rPr lang="es-ES" sz="4400" dirty="0" smtClean="0"/>
              <a:t>Riesgos de acceso a contenidos inapropiados</a:t>
            </a:r>
            <a:endParaRPr lang="es-ES" sz="4400" dirty="0"/>
          </a:p>
        </p:txBody>
      </p:sp>
      <p:sp>
        <p:nvSpPr>
          <p:cNvPr id="6" name="Marcador de número de diapositiva 5"/>
          <p:cNvSpPr>
            <a:spLocks noGrp="1"/>
          </p:cNvSpPr>
          <p:nvPr>
            <p:ph type="sldNum" sz="quarter" idx="12"/>
          </p:nvPr>
        </p:nvSpPr>
        <p:spPr/>
        <p:txBody>
          <a:bodyPr/>
          <a:lstStyle/>
          <a:p>
            <a:fld id="{132FADFE-3B8F-471C-ABF0-DBC7717ECBBC}" type="slidenum">
              <a:rPr lang="es-ES" smtClean="0"/>
              <a:pPr/>
              <a:t>4</a:t>
            </a:fld>
            <a:endParaRPr lang="es-ES"/>
          </a:p>
        </p:txBody>
      </p:sp>
      <p:sp>
        <p:nvSpPr>
          <p:cNvPr id="9" name="Marcador de pie de página 3"/>
          <p:cNvSpPr>
            <a:spLocks noGrp="1"/>
          </p:cNvSpPr>
          <p:nvPr>
            <p:ph type="ftr" sz="quarter" idx="11"/>
          </p:nvPr>
        </p:nvSpPr>
        <p:spPr>
          <a:xfrm>
            <a:off x="2766628" y="6356350"/>
            <a:ext cx="3610744" cy="365125"/>
          </a:xfrm>
        </p:spPr>
        <p:txBody>
          <a:bodyPr/>
          <a:lstStyle/>
          <a:p>
            <a:pPr algn="ctr"/>
            <a:r>
              <a:rPr lang="es-ES" dirty="0"/>
              <a:t>Acceso a contenidos inapropiados. Riesgos</a:t>
            </a:r>
          </a:p>
        </p:txBody>
      </p:sp>
      <p:sp>
        <p:nvSpPr>
          <p:cNvPr id="10" name="Rectángulo redondeado 9"/>
          <p:cNvSpPr/>
          <p:nvPr/>
        </p:nvSpPr>
        <p:spPr>
          <a:xfrm>
            <a:off x="457200" y="1884285"/>
            <a:ext cx="1815610" cy="1250955"/>
          </a:xfrm>
          <a:prstGeom prst="roundRect">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11" name="Grupo 10"/>
          <p:cNvGrpSpPr/>
          <p:nvPr/>
        </p:nvGrpSpPr>
        <p:grpSpPr>
          <a:xfrm>
            <a:off x="97160" y="3225122"/>
            <a:ext cx="2520280" cy="1080343"/>
            <a:chOff x="875366" y="1251851"/>
            <a:chExt cx="2088232" cy="673591"/>
          </a:xfrm>
        </p:grpSpPr>
        <p:sp>
          <p:nvSpPr>
            <p:cNvPr id="12" name="Rectángulo 11"/>
            <p:cNvSpPr/>
            <p:nvPr/>
          </p:nvSpPr>
          <p:spPr>
            <a:xfrm>
              <a:off x="875366" y="1251851"/>
              <a:ext cx="1815610" cy="6735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ángulo 12"/>
            <p:cNvSpPr/>
            <p:nvPr/>
          </p:nvSpPr>
          <p:spPr>
            <a:xfrm>
              <a:off x="875366" y="1251851"/>
              <a:ext cx="2088232" cy="6735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es-ES" kern="1200" dirty="0" smtClean="0">
                  <a:solidFill>
                    <a:srgbClr val="0070C0"/>
                  </a:solidFill>
                  <a:latin typeface="+mn-lt"/>
                </a:rPr>
                <a:t>Acceso a información,  conductas y consejos no adecuados a su edad</a:t>
              </a:r>
              <a:endParaRPr lang="es-ES" kern="1200" dirty="0">
                <a:solidFill>
                  <a:srgbClr val="0070C0"/>
                </a:solidFill>
                <a:latin typeface="+mn-lt"/>
              </a:endParaRPr>
            </a:p>
          </p:txBody>
        </p:sp>
      </p:grpSp>
      <p:sp>
        <p:nvSpPr>
          <p:cNvPr id="14" name="Rectángulo redondeado 13"/>
          <p:cNvSpPr/>
          <p:nvPr/>
        </p:nvSpPr>
        <p:spPr>
          <a:xfrm>
            <a:off x="3553544" y="1884285"/>
            <a:ext cx="1815610" cy="1250955"/>
          </a:xfrm>
          <a:prstGeom prst="roundRect">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15" name="Grupo 14"/>
          <p:cNvGrpSpPr/>
          <p:nvPr/>
        </p:nvGrpSpPr>
        <p:grpSpPr>
          <a:xfrm>
            <a:off x="3524976" y="3225122"/>
            <a:ext cx="1815610" cy="673591"/>
            <a:chOff x="2872614" y="1251851"/>
            <a:chExt cx="1815610" cy="673591"/>
          </a:xfrm>
        </p:grpSpPr>
        <p:sp>
          <p:nvSpPr>
            <p:cNvPr id="16" name="Rectángulo 15"/>
            <p:cNvSpPr/>
            <p:nvPr/>
          </p:nvSpPr>
          <p:spPr>
            <a:xfrm>
              <a:off x="2872614" y="1251851"/>
              <a:ext cx="1815610" cy="6735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ángulo 16"/>
            <p:cNvSpPr/>
            <p:nvPr/>
          </p:nvSpPr>
          <p:spPr>
            <a:xfrm>
              <a:off x="2872614" y="1251851"/>
              <a:ext cx="1815610" cy="6735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algn="ctr" defTabSz="577850">
                <a:lnSpc>
                  <a:spcPct val="90000"/>
                </a:lnSpc>
                <a:spcBef>
                  <a:spcPct val="0"/>
                </a:spcBef>
                <a:spcAft>
                  <a:spcPct val="35000"/>
                </a:spcAft>
              </a:pPr>
              <a:r>
                <a:rPr lang="es-ES" dirty="0">
                  <a:solidFill>
                    <a:srgbClr val="0070C0"/>
                  </a:solidFill>
                </a:rPr>
                <a:t>‘Amistades’ poco recomendables</a:t>
              </a:r>
            </a:p>
          </p:txBody>
        </p:sp>
      </p:grpSp>
      <p:sp>
        <p:nvSpPr>
          <p:cNvPr id="18" name="Rectángulo redondeado 17"/>
          <p:cNvSpPr/>
          <p:nvPr/>
        </p:nvSpPr>
        <p:spPr>
          <a:xfrm>
            <a:off x="6649888" y="1890013"/>
            <a:ext cx="1815610" cy="1250955"/>
          </a:xfrm>
          <a:prstGeom prst="roundRect">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19" name="Grupo 18"/>
          <p:cNvGrpSpPr/>
          <p:nvPr/>
        </p:nvGrpSpPr>
        <p:grpSpPr>
          <a:xfrm>
            <a:off x="6313512" y="3140968"/>
            <a:ext cx="2448272" cy="673591"/>
            <a:chOff x="4869862" y="1251851"/>
            <a:chExt cx="1815610" cy="673591"/>
          </a:xfrm>
        </p:grpSpPr>
        <p:sp>
          <p:nvSpPr>
            <p:cNvPr id="20" name="Rectángulo 19"/>
            <p:cNvSpPr/>
            <p:nvPr/>
          </p:nvSpPr>
          <p:spPr>
            <a:xfrm>
              <a:off x="4869862" y="1251851"/>
              <a:ext cx="1815610" cy="6735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ángulo 20"/>
            <p:cNvSpPr/>
            <p:nvPr/>
          </p:nvSpPr>
          <p:spPr>
            <a:xfrm>
              <a:off x="4869862" y="1251851"/>
              <a:ext cx="1815610" cy="6735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es-ES" kern="1200" dirty="0" err="1" smtClean="0">
                  <a:solidFill>
                    <a:srgbClr val="0070C0"/>
                  </a:solidFill>
                  <a:latin typeface="+mn-lt"/>
                </a:rPr>
                <a:t>Ciberacoso</a:t>
              </a:r>
              <a:r>
                <a:rPr lang="es-ES" kern="1200" dirty="0" smtClean="0">
                  <a:solidFill>
                    <a:srgbClr val="0070C0"/>
                  </a:solidFill>
                  <a:latin typeface="+mn-lt"/>
                </a:rPr>
                <a:t> y ciberbullying</a:t>
              </a:r>
              <a:endParaRPr lang="es-ES" kern="1200" dirty="0">
                <a:solidFill>
                  <a:srgbClr val="0070C0"/>
                </a:solidFill>
                <a:latin typeface="+mn-lt"/>
              </a:endParaRPr>
            </a:p>
          </p:txBody>
        </p:sp>
      </p:grpSp>
      <p:sp>
        <p:nvSpPr>
          <p:cNvPr id="22" name="Rectángulo redondeado 21"/>
          <p:cNvSpPr/>
          <p:nvPr/>
        </p:nvSpPr>
        <p:spPr>
          <a:xfrm>
            <a:off x="2267744" y="4159398"/>
            <a:ext cx="1815610" cy="1250955"/>
          </a:xfrm>
          <a:prstGeom prst="roundRect">
            <a:avLst/>
          </a:prstGeom>
          <a:blipFill>
            <a:blip r:embed="rId6">
              <a:extLst>
                <a:ext uri="{28A0092B-C50C-407E-A947-70E740481C1C}">
                  <a14:useLocalDpi xmlns:a14="http://schemas.microsoft.com/office/drawing/2010/main" val="0"/>
                </a:ext>
              </a:extLst>
            </a:blip>
            <a:srcRect/>
            <a:stretch>
              <a:fillRect/>
            </a:stretch>
          </a:blip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23" name="Grupo 22"/>
          <p:cNvGrpSpPr/>
          <p:nvPr/>
        </p:nvGrpSpPr>
        <p:grpSpPr>
          <a:xfrm>
            <a:off x="945675" y="5456050"/>
            <a:ext cx="3554317" cy="673591"/>
            <a:chOff x="1873990" y="3357960"/>
            <a:chExt cx="1815610" cy="673591"/>
          </a:xfrm>
        </p:grpSpPr>
        <p:sp>
          <p:nvSpPr>
            <p:cNvPr id="24" name="Rectángulo 23"/>
            <p:cNvSpPr/>
            <p:nvPr/>
          </p:nvSpPr>
          <p:spPr>
            <a:xfrm>
              <a:off x="1873990" y="3357960"/>
              <a:ext cx="1815610" cy="6735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Rectángulo 24"/>
            <p:cNvSpPr/>
            <p:nvPr/>
          </p:nvSpPr>
          <p:spPr>
            <a:xfrm>
              <a:off x="1873990" y="3357960"/>
              <a:ext cx="1815610" cy="6735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algn="ctr" defTabSz="577850">
                <a:lnSpc>
                  <a:spcPct val="90000"/>
                </a:lnSpc>
                <a:spcBef>
                  <a:spcPct val="0"/>
                </a:spcBef>
                <a:spcAft>
                  <a:spcPct val="35000"/>
                </a:spcAft>
              </a:pPr>
              <a:r>
                <a:rPr lang="es-ES" dirty="0" smtClean="0">
                  <a:solidFill>
                    <a:srgbClr val="0070C0"/>
                  </a:solidFill>
                </a:rPr>
                <a:t>Potenciales </a:t>
              </a:r>
              <a:r>
                <a:rPr lang="es-ES" dirty="0">
                  <a:solidFill>
                    <a:srgbClr val="0070C0"/>
                  </a:solidFill>
                </a:rPr>
                <a:t>engaños y estafas (anuncios publicitarios)</a:t>
              </a:r>
            </a:p>
          </p:txBody>
        </p:sp>
      </p:grpSp>
      <p:sp>
        <p:nvSpPr>
          <p:cNvPr id="26" name="Rectángulo redondeado 25"/>
          <p:cNvSpPr/>
          <p:nvPr/>
        </p:nvSpPr>
        <p:spPr>
          <a:xfrm>
            <a:off x="4906286" y="4159398"/>
            <a:ext cx="1815610" cy="1250955"/>
          </a:xfrm>
          <a:prstGeom prst="roundRect">
            <a:avLst/>
          </a:prstGeom>
          <a:blipFill>
            <a:blip r:embed="rId7" cstate="print">
              <a:extLst>
                <a:ext uri="{28A0092B-C50C-407E-A947-70E740481C1C}">
                  <a14:useLocalDpi xmlns:a14="http://schemas.microsoft.com/office/drawing/2010/main" val="0"/>
                </a:ext>
              </a:extLst>
            </a:blip>
            <a:srcRect/>
            <a:stretch>
              <a:fillRect/>
            </a:stretch>
          </a:blip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27" name="Grupo 26"/>
          <p:cNvGrpSpPr/>
          <p:nvPr/>
        </p:nvGrpSpPr>
        <p:grpSpPr>
          <a:xfrm>
            <a:off x="4849688" y="5472026"/>
            <a:ext cx="3531240" cy="673591"/>
            <a:chOff x="3871238" y="3357960"/>
            <a:chExt cx="1815610" cy="673591"/>
          </a:xfrm>
        </p:grpSpPr>
        <p:sp>
          <p:nvSpPr>
            <p:cNvPr id="28" name="Rectángulo 27"/>
            <p:cNvSpPr/>
            <p:nvPr/>
          </p:nvSpPr>
          <p:spPr>
            <a:xfrm>
              <a:off x="3871238" y="3357960"/>
              <a:ext cx="1815610" cy="6735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Rectángulo 28"/>
            <p:cNvSpPr/>
            <p:nvPr/>
          </p:nvSpPr>
          <p:spPr>
            <a:xfrm>
              <a:off x="3871238" y="3357960"/>
              <a:ext cx="1815610" cy="6735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lvl="0" defTabSz="577850">
                <a:lnSpc>
                  <a:spcPct val="90000"/>
                </a:lnSpc>
                <a:spcBef>
                  <a:spcPct val="0"/>
                </a:spcBef>
                <a:spcAft>
                  <a:spcPct val="35000"/>
                </a:spcAft>
              </a:pPr>
              <a:r>
                <a:rPr lang="es-ES" kern="1200" dirty="0" smtClean="0">
                  <a:solidFill>
                    <a:srgbClr val="0070C0"/>
                  </a:solidFill>
                  <a:latin typeface="+mn-lt"/>
                </a:rPr>
                <a:t>Virus y programas espía (acceso no consentido a información personal)</a:t>
              </a:r>
              <a:endParaRPr lang="es-ES" kern="1200" dirty="0">
                <a:solidFill>
                  <a:srgbClr val="0070C0"/>
                </a:solidFill>
                <a:latin typeface="+mn-lt"/>
              </a:endParaRPr>
            </a:p>
          </p:txBody>
        </p:sp>
      </p:grpSp>
    </p:spTree>
    <p:extLst>
      <p:ext uri="{BB962C8B-B14F-4D97-AF65-F5344CB8AC3E}">
        <p14:creationId xmlns:p14="http://schemas.microsoft.com/office/powerpoint/2010/main" val="92072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0" y="274638"/>
            <a:ext cx="9144000" cy="1143000"/>
          </a:xfrm>
        </p:spPr>
        <p:txBody>
          <a:bodyPr>
            <a:noAutofit/>
          </a:bodyPr>
          <a:lstStyle/>
          <a:p>
            <a:r>
              <a:rPr lang="es-ES" dirty="0" smtClean="0"/>
              <a:t>Recomendaciones para su prevención </a:t>
            </a:r>
            <a:endParaRPr lang="es-ES" dirty="0"/>
          </a:p>
        </p:txBody>
      </p:sp>
      <p:sp>
        <p:nvSpPr>
          <p:cNvPr id="13" name="Marcador de número de diapositiva 12"/>
          <p:cNvSpPr>
            <a:spLocks noGrp="1"/>
          </p:cNvSpPr>
          <p:nvPr>
            <p:ph type="sldNum" sz="quarter" idx="12"/>
          </p:nvPr>
        </p:nvSpPr>
        <p:spPr/>
        <p:txBody>
          <a:bodyPr/>
          <a:lstStyle/>
          <a:p>
            <a:fld id="{132FADFE-3B8F-471C-ABF0-DBC7717ECBBC}" type="slidenum">
              <a:rPr lang="es-ES" smtClean="0"/>
              <a:pPr/>
              <a:t>5</a:t>
            </a:fld>
            <a:endParaRPr lang="es-ES"/>
          </a:p>
        </p:txBody>
      </p:sp>
      <p:sp>
        <p:nvSpPr>
          <p:cNvPr id="7" name="Marcador de pie de página 2"/>
          <p:cNvSpPr>
            <a:spLocks noGrp="1"/>
          </p:cNvSpPr>
          <p:nvPr>
            <p:ph type="ftr" sz="quarter" idx="11"/>
          </p:nvPr>
        </p:nvSpPr>
        <p:spPr>
          <a:xfrm>
            <a:off x="2915816" y="6356350"/>
            <a:ext cx="3312368" cy="365125"/>
          </a:xfrm>
        </p:spPr>
        <p:txBody>
          <a:bodyPr/>
          <a:lstStyle/>
          <a:p>
            <a:pPr algn="ctr"/>
            <a:r>
              <a:rPr lang="es-ES" dirty="0"/>
              <a:t>Acceso a contenidos inapropiados</a:t>
            </a:r>
          </a:p>
        </p:txBody>
      </p:sp>
      <p:grpSp>
        <p:nvGrpSpPr>
          <p:cNvPr id="8" name="Grupo 7"/>
          <p:cNvGrpSpPr/>
          <p:nvPr/>
        </p:nvGrpSpPr>
        <p:grpSpPr>
          <a:xfrm>
            <a:off x="472119" y="1670846"/>
            <a:ext cx="3734841" cy="1139698"/>
            <a:chOff x="615312" y="227671"/>
            <a:chExt cx="3734841" cy="1167137"/>
          </a:xfrm>
        </p:grpSpPr>
        <p:sp>
          <p:nvSpPr>
            <p:cNvPr id="10" name="Rectángulo 9"/>
            <p:cNvSpPr/>
            <p:nvPr/>
          </p:nvSpPr>
          <p:spPr>
            <a:xfrm>
              <a:off x="615312" y="227671"/>
              <a:ext cx="3734841" cy="116713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1" name="Rectángulo 10"/>
            <p:cNvSpPr/>
            <p:nvPr/>
          </p:nvSpPr>
          <p:spPr>
            <a:xfrm>
              <a:off x="615312" y="227671"/>
              <a:ext cx="3734841" cy="11671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90541" tIns="53340" rIns="53340" bIns="53340" numCol="1" spcCol="1270" anchor="ctr" anchorCtr="0">
              <a:noAutofit/>
            </a:bodyPr>
            <a:lstStyle/>
            <a:p>
              <a:pPr lvl="0" defTabSz="622300">
                <a:lnSpc>
                  <a:spcPct val="90000"/>
                </a:lnSpc>
                <a:spcBef>
                  <a:spcPct val="0"/>
                </a:spcBef>
                <a:spcAft>
                  <a:spcPct val="35000"/>
                </a:spcAft>
              </a:pPr>
              <a:r>
                <a:rPr lang="es-ES" sz="1600" kern="1200" dirty="0" smtClean="0">
                  <a:solidFill>
                    <a:schemeClr val="tx1"/>
                  </a:solidFill>
                  <a:latin typeface="+mn-lt"/>
                </a:rPr>
                <a:t>Accede sólo a aquellos </a:t>
              </a:r>
              <a:r>
                <a:rPr lang="es-ES" sz="1600" b="1" kern="1200" dirty="0" smtClean="0">
                  <a:solidFill>
                    <a:srgbClr val="0070C0"/>
                  </a:solidFill>
                  <a:latin typeface="+mn-lt"/>
                </a:rPr>
                <a:t>contenidos recomendados </a:t>
              </a:r>
              <a:r>
                <a:rPr lang="es-ES" sz="1600" kern="1200" dirty="0" smtClean="0">
                  <a:solidFill>
                    <a:schemeClr val="tx1"/>
                  </a:solidFill>
                  <a:latin typeface="+mn-lt"/>
                </a:rPr>
                <a:t>y</a:t>
              </a:r>
              <a:r>
                <a:rPr lang="es-ES" sz="1600" b="1" kern="1200" dirty="0" smtClean="0">
                  <a:solidFill>
                    <a:srgbClr val="0070C0"/>
                  </a:solidFill>
                  <a:latin typeface="+mn-lt"/>
                </a:rPr>
                <a:t> adaptados </a:t>
              </a:r>
              <a:r>
                <a:rPr lang="es-ES" sz="1600" kern="1200" dirty="0" smtClean="0">
                  <a:solidFill>
                    <a:schemeClr val="tx1"/>
                  </a:solidFill>
                  <a:latin typeface="+mn-lt"/>
                </a:rPr>
                <a:t>a tu </a:t>
              </a:r>
              <a:r>
                <a:rPr lang="es-ES" sz="1600" b="1" kern="1200" dirty="0" smtClean="0">
                  <a:solidFill>
                    <a:srgbClr val="0070C0"/>
                  </a:solidFill>
                  <a:latin typeface="+mn-lt"/>
                </a:rPr>
                <a:t>edad</a:t>
              </a:r>
              <a:endParaRPr lang="es-ES" sz="1600" b="1" kern="1200" dirty="0">
                <a:solidFill>
                  <a:srgbClr val="0070C0"/>
                </a:solidFill>
                <a:latin typeface="+mn-lt"/>
              </a:endParaRPr>
            </a:p>
          </p:txBody>
        </p:sp>
      </p:grpSp>
      <p:sp>
        <p:nvSpPr>
          <p:cNvPr id="9" name="Rectángulo 8"/>
          <p:cNvSpPr/>
          <p:nvPr/>
        </p:nvSpPr>
        <p:spPr>
          <a:xfrm>
            <a:off x="316501" y="1474819"/>
            <a:ext cx="816996" cy="1225494"/>
          </a:xfrm>
          <a:prstGeom prst="rect">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2" name="Grupo 11"/>
          <p:cNvGrpSpPr/>
          <p:nvPr/>
        </p:nvGrpSpPr>
        <p:grpSpPr>
          <a:xfrm>
            <a:off x="5076056" y="1713120"/>
            <a:ext cx="3734841" cy="1167137"/>
            <a:chOff x="4697944" y="227671"/>
            <a:chExt cx="3734841" cy="1167137"/>
          </a:xfrm>
        </p:grpSpPr>
        <p:sp>
          <p:nvSpPr>
            <p:cNvPr id="15" name="Rectángulo 14"/>
            <p:cNvSpPr/>
            <p:nvPr/>
          </p:nvSpPr>
          <p:spPr>
            <a:xfrm>
              <a:off x="4697944" y="227671"/>
              <a:ext cx="3734841" cy="116713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6" name="Rectángulo 15"/>
            <p:cNvSpPr/>
            <p:nvPr/>
          </p:nvSpPr>
          <p:spPr>
            <a:xfrm>
              <a:off x="4697944" y="227671"/>
              <a:ext cx="3734841" cy="11671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90541" tIns="53340" rIns="53340" bIns="53340" numCol="1" spcCol="1270" anchor="ctr" anchorCtr="0">
              <a:noAutofit/>
            </a:bodyPr>
            <a:lstStyle/>
            <a:p>
              <a:pPr lvl="0" algn="just" defTabSz="622300">
                <a:lnSpc>
                  <a:spcPct val="90000"/>
                </a:lnSpc>
                <a:spcBef>
                  <a:spcPct val="0"/>
                </a:spcBef>
                <a:spcAft>
                  <a:spcPct val="35000"/>
                </a:spcAft>
              </a:pPr>
              <a:r>
                <a:rPr lang="es-ES" sz="1600" b="1" kern="1200" dirty="0" smtClean="0">
                  <a:solidFill>
                    <a:srgbClr val="0070C0"/>
                  </a:solidFill>
                  <a:latin typeface="+mn-lt"/>
                </a:rPr>
                <a:t>No ofrezcas información personal</a:t>
              </a:r>
              <a:r>
                <a:rPr lang="es-ES" sz="1600" kern="1200" dirty="0" smtClean="0">
                  <a:solidFill>
                    <a:srgbClr val="0070C0"/>
                  </a:solidFill>
                  <a:latin typeface="+mn-lt"/>
                </a:rPr>
                <a:t>, </a:t>
              </a:r>
              <a:r>
                <a:rPr lang="es-ES" sz="1600" kern="1200" dirty="0" smtClean="0">
                  <a:latin typeface="+mn-lt"/>
                </a:rPr>
                <a:t>que permita rastrear tus datos, ni tuya ni de familiares, amigos y conocidos</a:t>
              </a:r>
              <a:endParaRPr lang="es-ES" sz="1600" kern="1200" dirty="0">
                <a:latin typeface="+mn-lt"/>
              </a:endParaRPr>
            </a:p>
          </p:txBody>
        </p:sp>
      </p:grpSp>
      <p:sp>
        <p:nvSpPr>
          <p:cNvPr id="14" name="Rectángulo 13"/>
          <p:cNvSpPr/>
          <p:nvPr/>
        </p:nvSpPr>
        <p:spPr>
          <a:xfrm>
            <a:off x="4920437" y="1544533"/>
            <a:ext cx="816996" cy="1225494"/>
          </a:xfrm>
          <a:prstGeom prst="rect">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7" name="Grupo 16"/>
          <p:cNvGrpSpPr/>
          <p:nvPr/>
        </p:nvGrpSpPr>
        <p:grpSpPr>
          <a:xfrm>
            <a:off x="472120" y="3453571"/>
            <a:ext cx="3734841" cy="1167137"/>
            <a:chOff x="615312" y="1696968"/>
            <a:chExt cx="3734841" cy="1167137"/>
          </a:xfrm>
        </p:grpSpPr>
        <p:sp>
          <p:nvSpPr>
            <p:cNvPr id="19" name="Rectángulo 18"/>
            <p:cNvSpPr/>
            <p:nvPr/>
          </p:nvSpPr>
          <p:spPr>
            <a:xfrm>
              <a:off x="615312" y="1696968"/>
              <a:ext cx="3734841" cy="116713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0" name="Rectángulo 19"/>
            <p:cNvSpPr/>
            <p:nvPr/>
          </p:nvSpPr>
          <p:spPr>
            <a:xfrm>
              <a:off x="615312" y="1696968"/>
              <a:ext cx="3734841" cy="11671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90541" tIns="53340" rIns="53340" bIns="53340" numCol="1" spcCol="1270" anchor="ctr" anchorCtr="0">
              <a:noAutofit/>
            </a:bodyPr>
            <a:lstStyle/>
            <a:p>
              <a:pPr lvl="0" algn="just" defTabSz="622300">
                <a:lnSpc>
                  <a:spcPct val="90000"/>
                </a:lnSpc>
                <a:spcBef>
                  <a:spcPct val="0"/>
                </a:spcBef>
                <a:spcAft>
                  <a:spcPct val="35000"/>
                </a:spcAft>
              </a:pPr>
              <a:r>
                <a:rPr lang="es-ES" sz="1600" kern="1200" dirty="0" smtClean="0">
                  <a:latin typeface="+mn-lt"/>
                </a:rPr>
                <a:t>Evita publicar fotos o conectar la webcam con </a:t>
              </a:r>
              <a:r>
                <a:rPr lang="es-ES" sz="1600" b="1" kern="1200" dirty="0" smtClean="0">
                  <a:solidFill>
                    <a:srgbClr val="0070C0"/>
                  </a:solidFill>
                  <a:latin typeface="+mn-lt"/>
                </a:rPr>
                <a:t>desconocidos. Sé cauto </a:t>
              </a:r>
              <a:r>
                <a:rPr lang="es-ES" sz="1600" kern="1200" dirty="0" smtClean="0">
                  <a:latin typeface="+mn-lt"/>
                </a:rPr>
                <a:t>y piensa antes de hacer clic</a:t>
              </a:r>
              <a:endParaRPr lang="es-ES" sz="1600" kern="1200" dirty="0">
                <a:latin typeface="+mn-lt"/>
              </a:endParaRPr>
            </a:p>
          </p:txBody>
        </p:sp>
      </p:grpSp>
      <p:sp>
        <p:nvSpPr>
          <p:cNvPr id="18" name="Rectángulo 17"/>
          <p:cNvSpPr/>
          <p:nvPr/>
        </p:nvSpPr>
        <p:spPr>
          <a:xfrm>
            <a:off x="316502" y="3284984"/>
            <a:ext cx="816996" cy="1225494"/>
          </a:xfrm>
          <a:prstGeom prst="rect">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1" name="Grupo 20"/>
          <p:cNvGrpSpPr/>
          <p:nvPr/>
        </p:nvGrpSpPr>
        <p:grpSpPr>
          <a:xfrm>
            <a:off x="5076056" y="3453570"/>
            <a:ext cx="3734841" cy="1167137"/>
            <a:chOff x="4697944" y="1696968"/>
            <a:chExt cx="3734841" cy="1167137"/>
          </a:xfrm>
        </p:grpSpPr>
        <p:sp>
          <p:nvSpPr>
            <p:cNvPr id="23" name="Rectángulo 22"/>
            <p:cNvSpPr/>
            <p:nvPr/>
          </p:nvSpPr>
          <p:spPr>
            <a:xfrm>
              <a:off x="4697944" y="1696968"/>
              <a:ext cx="3734841" cy="116713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4" name="Rectángulo 23"/>
            <p:cNvSpPr/>
            <p:nvPr/>
          </p:nvSpPr>
          <p:spPr>
            <a:xfrm>
              <a:off x="4697944" y="1696968"/>
              <a:ext cx="3734841" cy="11671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90541" tIns="53340" rIns="53340" bIns="53340" numCol="1" spcCol="1270" anchor="ctr" anchorCtr="0">
              <a:noAutofit/>
            </a:bodyPr>
            <a:lstStyle/>
            <a:p>
              <a:pPr lvl="0" algn="just" defTabSz="622300">
                <a:lnSpc>
                  <a:spcPct val="90000"/>
                </a:lnSpc>
                <a:spcBef>
                  <a:spcPct val="0"/>
                </a:spcBef>
                <a:spcAft>
                  <a:spcPct val="35000"/>
                </a:spcAft>
              </a:pPr>
              <a:r>
                <a:rPr lang="es-ES" sz="1600" kern="1200" dirty="0" smtClean="0">
                  <a:latin typeface="+mn-lt"/>
                </a:rPr>
                <a:t>Debes ser consciente de </a:t>
              </a:r>
              <a:r>
                <a:rPr lang="es-ES" sz="1600" b="1" kern="1200" dirty="0" smtClean="0">
                  <a:solidFill>
                    <a:srgbClr val="0070C0"/>
                  </a:solidFill>
                  <a:latin typeface="+mn-lt"/>
                </a:rPr>
                <a:t>infracciones legales</a:t>
              </a:r>
              <a:r>
                <a:rPr lang="es-ES" sz="1600" kern="1200" dirty="0" smtClean="0">
                  <a:latin typeface="+mn-lt"/>
                </a:rPr>
                <a:t> asociadas al uso de Internet y sus consecuencias</a:t>
              </a:r>
              <a:endParaRPr lang="es-ES" sz="1600" kern="1200" dirty="0">
                <a:latin typeface="+mn-lt"/>
              </a:endParaRPr>
            </a:p>
          </p:txBody>
        </p:sp>
      </p:grpSp>
      <p:sp>
        <p:nvSpPr>
          <p:cNvPr id="22" name="Rectángulo 21"/>
          <p:cNvSpPr/>
          <p:nvPr/>
        </p:nvSpPr>
        <p:spPr>
          <a:xfrm>
            <a:off x="4920437" y="3297992"/>
            <a:ext cx="816996" cy="1225494"/>
          </a:xfrm>
          <a:prstGeom prst="rect">
            <a:avLst/>
          </a:prstGeom>
          <a:blipFill>
            <a:blip r:embed="rId6"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5" name="Grupo 24"/>
          <p:cNvGrpSpPr/>
          <p:nvPr/>
        </p:nvGrpSpPr>
        <p:grpSpPr>
          <a:xfrm>
            <a:off x="2783402" y="4893731"/>
            <a:ext cx="3734841" cy="1167137"/>
            <a:chOff x="2656628" y="3166265"/>
            <a:chExt cx="3734841" cy="1167137"/>
          </a:xfrm>
        </p:grpSpPr>
        <p:sp>
          <p:nvSpPr>
            <p:cNvPr id="27" name="Rectángulo 26"/>
            <p:cNvSpPr/>
            <p:nvPr/>
          </p:nvSpPr>
          <p:spPr>
            <a:xfrm>
              <a:off x="2656628" y="3166265"/>
              <a:ext cx="3734841" cy="116713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8" name="Rectángulo 27"/>
            <p:cNvSpPr/>
            <p:nvPr/>
          </p:nvSpPr>
          <p:spPr>
            <a:xfrm>
              <a:off x="2656628" y="3166265"/>
              <a:ext cx="3734841" cy="11671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90541" tIns="53340" rIns="53340" bIns="53340" numCol="1" spcCol="1270" anchor="ctr" anchorCtr="0">
              <a:noAutofit/>
            </a:bodyPr>
            <a:lstStyle/>
            <a:p>
              <a:pPr lvl="0" algn="just" defTabSz="622300">
                <a:lnSpc>
                  <a:spcPct val="90000"/>
                </a:lnSpc>
                <a:spcBef>
                  <a:spcPct val="0"/>
                </a:spcBef>
                <a:spcAft>
                  <a:spcPct val="35000"/>
                </a:spcAft>
              </a:pPr>
              <a:r>
                <a:rPr lang="es-ES" sz="1600" b="1" kern="1200" dirty="0" smtClean="0">
                  <a:solidFill>
                    <a:srgbClr val="0070C0"/>
                  </a:solidFill>
                  <a:latin typeface="+mn-lt"/>
                </a:rPr>
                <a:t>Déjate ayudar</a:t>
              </a:r>
              <a:r>
                <a:rPr lang="es-ES" sz="1600" kern="1200" dirty="0" smtClean="0">
                  <a:solidFill>
                    <a:srgbClr val="0070C0"/>
                  </a:solidFill>
                  <a:latin typeface="+mn-lt"/>
                </a:rPr>
                <a:t> </a:t>
              </a:r>
              <a:r>
                <a:rPr lang="es-ES" sz="1600" kern="1200" dirty="0" smtClean="0">
                  <a:latin typeface="+mn-lt"/>
                </a:rPr>
                <a:t>cuando tengas un problema. </a:t>
              </a:r>
              <a:r>
                <a:rPr lang="es-ES" sz="1600" b="1" kern="1200" dirty="0" smtClean="0">
                  <a:solidFill>
                    <a:srgbClr val="0070C0"/>
                  </a:solidFill>
                  <a:latin typeface="+mn-lt"/>
                </a:rPr>
                <a:t>Dialoga con tus padres y educadores</a:t>
              </a:r>
              <a:endParaRPr lang="es-ES" sz="1600" kern="1200" dirty="0">
                <a:latin typeface="+mn-lt"/>
              </a:endParaRPr>
            </a:p>
          </p:txBody>
        </p:sp>
      </p:grpSp>
      <p:sp>
        <p:nvSpPr>
          <p:cNvPr id="26" name="Rectángulo 25"/>
          <p:cNvSpPr/>
          <p:nvPr/>
        </p:nvSpPr>
        <p:spPr>
          <a:xfrm>
            <a:off x="2627784" y="4725144"/>
            <a:ext cx="816996" cy="1225494"/>
          </a:xfrm>
          <a:prstGeom prst="rect">
            <a:avLst/>
          </a:prstGeom>
          <a:blipFill>
            <a:blip r:embed="rId7">
              <a:extLst>
                <a:ext uri="{28A0092B-C50C-407E-A947-70E740481C1C}">
                  <a14:useLocalDpi xmlns:a14="http://schemas.microsoft.com/office/drawing/2010/main" val="0"/>
                </a:ext>
              </a:extLst>
            </a:blip>
            <a:srcRect/>
            <a:stretch>
              <a:fillRect l="-85000" r="-8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99854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Título"/>
          <p:cNvSpPr>
            <a:spLocks noGrp="1"/>
          </p:cNvSpPr>
          <p:nvPr>
            <p:ph type="title"/>
          </p:nvPr>
        </p:nvSpPr>
        <p:spPr/>
        <p:txBody>
          <a:bodyPr>
            <a:noAutofit/>
          </a:bodyPr>
          <a:lstStyle/>
          <a:p>
            <a:r>
              <a:rPr lang="es-ES" sz="4400" dirty="0" smtClean="0"/>
              <a:t>Verificación de la información</a:t>
            </a:r>
            <a:endParaRPr lang="es-ES" sz="4400" dirty="0"/>
          </a:p>
        </p:txBody>
      </p:sp>
      <p:sp>
        <p:nvSpPr>
          <p:cNvPr id="10" name="Marcador de contenido 9"/>
          <p:cNvSpPr>
            <a:spLocks noGrp="1"/>
          </p:cNvSpPr>
          <p:nvPr>
            <p:ph idx="1"/>
          </p:nvPr>
        </p:nvSpPr>
        <p:spPr/>
        <p:txBody>
          <a:bodyPr anchor="b">
            <a:normAutofit/>
          </a:bodyPr>
          <a:lstStyle/>
          <a:p>
            <a:pPr marL="0" indent="0" algn="ctr">
              <a:spcBef>
                <a:spcPts val="500"/>
              </a:spcBef>
              <a:spcAft>
                <a:spcPts val="500"/>
              </a:spcAft>
              <a:buNone/>
            </a:pPr>
            <a:r>
              <a:rPr lang="es-ES" sz="4000" b="1" dirty="0">
                <a:solidFill>
                  <a:srgbClr val="0070C0"/>
                </a:solidFill>
                <a:ea typeface="Calibri" panose="020F0502020204030204" pitchFamily="34" charset="0"/>
                <a:cs typeface="Calibri" panose="020F0502020204030204" pitchFamily="34" charset="0"/>
              </a:rPr>
              <a:t>¡Ojo! </a:t>
            </a:r>
            <a:r>
              <a:rPr lang="es-ES" sz="2800" dirty="0">
                <a:solidFill>
                  <a:srgbClr val="000000"/>
                </a:solidFill>
                <a:ea typeface="Calibri" panose="020F0502020204030204" pitchFamily="34" charset="0"/>
                <a:cs typeface="Calibri" panose="020F0502020204030204" pitchFamily="34" charset="0"/>
              </a:rPr>
              <a:t>no toda la información publicada en Internet es siempre </a:t>
            </a:r>
            <a:r>
              <a:rPr lang="es-ES" sz="2800" dirty="0" smtClean="0">
                <a:solidFill>
                  <a:srgbClr val="000000"/>
                </a:solidFill>
                <a:ea typeface="Calibri" panose="020F0502020204030204" pitchFamily="34" charset="0"/>
                <a:cs typeface="Calibri" panose="020F0502020204030204" pitchFamily="34" charset="0"/>
              </a:rPr>
              <a:t>real, </a:t>
            </a:r>
            <a:r>
              <a:rPr lang="es-ES" sz="2800" dirty="0">
                <a:solidFill>
                  <a:srgbClr val="000000"/>
                </a:solidFill>
                <a:ea typeface="Calibri" panose="020F0502020204030204" pitchFamily="34" charset="0"/>
                <a:cs typeface="Calibri" panose="020F0502020204030204" pitchFamily="34" charset="0"/>
              </a:rPr>
              <a:t>completa e imparcial. </a:t>
            </a:r>
            <a:endParaRPr lang="es-ES" sz="2800" dirty="0" smtClean="0">
              <a:solidFill>
                <a:srgbClr val="000000"/>
              </a:solidFill>
              <a:ea typeface="Calibri" panose="020F0502020204030204" pitchFamily="34" charset="0"/>
              <a:cs typeface="Calibri" panose="020F0502020204030204" pitchFamily="34" charset="0"/>
            </a:endParaRPr>
          </a:p>
          <a:p>
            <a:pPr marL="0" indent="0" algn="ctr">
              <a:spcBef>
                <a:spcPts val="500"/>
              </a:spcBef>
              <a:spcAft>
                <a:spcPts val="500"/>
              </a:spcAft>
              <a:buNone/>
            </a:pPr>
            <a:r>
              <a:rPr lang="es-ES" sz="3600" b="1" dirty="0" smtClean="0">
                <a:solidFill>
                  <a:srgbClr val="0070C0"/>
                </a:solidFill>
                <a:ea typeface="Calibri" panose="020F0502020204030204" pitchFamily="34" charset="0"/>
                <a:cs typeface="Calibri" panose="020F0502020204030204" pitchFamily="34" charset="0"/>
              </a:rPr>
              <a:t>¡Verifica SIEMPRE la información </a:t>
            </a:r>
          </a:p>
          <a:p>
            <a:pPr marL="0" indent="0" algn="ctr">
              <a:spcBef>
                <a:spcPts val="500"/>
              </a:spcBef>
              <a:spcAft>
                <a:spcPts val="500"/>
              </a:spcAft>
              <a:buNone/>
            </a:pPr>
            <a:r>
              <a:rPr lang="es-ES" sz="3600" b="1" dirty="0" smtClean="0">
                <a:solidFill>
                  <a:srgbClr val="0070C0"/>
                </a:solidFill>
                <a:ea typeface="Calibri" panose="020F0502020204030204" pitchFamily="34" charset="0"/>
                <a:cs typeface="Calibri" panose="020F0502020204030204" pitchFamily="34" charset="0"/>
              </a:rPr>
              <a:t>ANTES de creértela!</a:t>
            </a:r>
            <a:endParaRPr lang="es-ES" sz="3600" b="1" dirty="0">
              <a:solidFill>
                <a:srgbClr val="0070C0"/>
              </a:solidFill>
              <a:ea typeface="Calibri" panose="020F0502020204030204" pitchFamily="34" charset="0"/>
              <a:cs typeface="Calibri" panose="020F0502020204030204" pitchFamily="34" charset="0"/>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6</a:t>
            </a:fld>
            <a:endParaRPr lang="es-ES"/>
          </a:p>
        </p:txBody>
      </p:sp>
      <p:pic>
        <p:nvPicPr>
          <p:cNvPr id="7" name="Imagen 6" descr="Point d'exclamation - Wikimini, l'encyclopédie pour enfants"/>
          <p:cNvPicPr>
            <a:picLocks noChangeAspect="1"/>
          </p:cNvPicPr>
          <p:nvPr/>
        </p:nvPicPr>
        <p:blipFill>
          <a:blip r:embed="rId3" cstate="print"/>
          <a:stretch>
            <a:fillRect/>
          </a:stretch>
        </p:blipFill>
        <p:spPr>
          <a:xfrm flipH="1">
            <a:off x="3725897" y="1671833"/>
            <a:ext cx="1692206" cy="1716519"/>
          </a:xfrm>
          <a:prstGeom prst="ellipse">
            <a:avLst/>
          </a:prstGeom>
          <a:ln w="63500" cap="rnd">
            <a:solidFill>
              <a:schemeClr val="accent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Marcador de pie de página 3"/>
          <p:cNvSpPr txBox="1">
            <a:spLocks/>
          </p:cNvSpPr>
          <p:nvPr/>
        </p:nvSpPr>
        <p:spPr>
          <a:xfrm>
            <a:off x="2483768" y="6356350"/>
            <a:ext cx="4176464" cy="365125"/>
          </a:xfrm>
          <a:prstGeom prst="rect">
            <a:avLst/>
          </a:prstGeom>
        </p:spPr>
        <p:txBody>
          <a:bodyPr/>
          <a:lstStyle>
            <a:defPPr>
              <a:defRPr lang="es-ES"/>
            </a:defPPr>
            <a:lvl1pPr algn="ctr">
              <a:defRPr sz="1400" b="1">
                <a:solidFill>
                  <a:schemeClr val="bg1"/>
                </a:solidFill>
              </a:defRPr>
            </a:lvl1pPr>
          </a:lstStyle>
          <a:p>
            <a:r>
              <a:rPr lang="es-ES" dirty="0"/>
              <a:t>Verificación de la información</a:t>
            </a:r>
          </a:p>
        </p:txBody>
      </p:sp>
    </p:spTree>
    <p:extLst>
      <p:ext uri="{BB962C8B-B14F-4D97-AF65-F5344CB8AC3E}">
        <p14:creationId xmlns:p14="http://schemas.microsoft.com/office/powerpoint/2010/main" val="3316590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Resultado de imagen de ejemplos de contenidos falsos en interne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7612" y="1564994"/>
            <a:ext cx="2824776" cy="3524985"/>
          </a:xfrm>
          <a:prstGeom prst="rect">
            <a:avLst/>
          </a:prstGeom>
          <a:ln>
            <a:noFill/>
          </a:ln>
          <a:effectLst>
            <a:softEdge rad="112500"/>
          </a:effectLst>
        </p:spPr>
      </p:pic>
      <p:pic>
        <p:nvPicPr>
          <p:cNvPr id="1032" name="Picture 8" descr="http://www.laredactoraexpress.es/blogs/wp-content/uploads/2014/09/whatsapp-4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1135" y="3326773"/>
            <a:ext cx="2836477" cy="2868541"/>
          </a:xfrm>
          <a:prstGeom prst="rect">
            <a:avLst/>
          </a:prstGeom>
          <a:noFill/>
          <a:extLst>
            <a:ext uri="{909E8E84-426E-40DD-AFC4-6F175D3DCCD1}">
              <a14:hiddenFill xmlns:a14="http://schemas.microsoft.com/office/drawing/2010/main">
                <a:solidFill>
                  <a:srgbClr val="FFFFFF"/>
                </a:solidFill>
              </a14:hiddenFill>
            </a:ext>
          </a:extLst>
        </p:spPr>
      </p:pic>
      <p:sp>
        <p:nvSpPr>
          <p:cNvPr id="14" name="13 Título"/>
          <p:cNvSpPr>
            <a:spLocks noGrp="1"/>
          </p:cNvSpPr>
          <p:nvPr>
            <p:ph type="title"/>
          </p:nvPr>
        </p:nvSpPr>
        <p:spPr/>
        <p:txBody>
          <a:bodyPr>
            <a:normAutofit/>
          </a:bodyPr>
          <a:lstStyle/>
          <a:p>
            <a:r>
              <a:rPr lang="es-ES" sz="4400" dirty="0" smtClean="0"/>
              <a:t>Bulos, mitos y fraudes</a:t>
            </a:r>
            <a:endParaRPr lang="es-ES" sz="4400" dirty="0"/>
          </a:p>
        </p:txBody>
      </p:sp>
      <p:sp>
        <p:nvSpPr>
          <p:cNvPr id="16" name="Marcador de número de diapositiva 15"/>
          <p:cNvSpPr>
            <a:spLocks noGrp="1"/>
          </p:cNvSpPr>
          <p:nvPr>
            <p:ph type="sldNum" sz="quarter" idx="12"/>
          </p:nvPr>
        </p:nvSpPr>
        <p:spPr/>
        <p:txBody>
          <a:bodyPr/>
          <a:lstStyle/>
          <a:p>
            <a:fld id="{132FADFE-3B8F-471C-ABF0-DBC7717ECBBC}" type="slidenum">
              <a:rPr lang="es-ES" smtClean="0">
                <a:solidFill>
                  <a:prstClr val="white"/>
                </a:solidFill>
              </a:rPr>
              <a:pPr/>
              <a:t>7</a:t>
            </a:fld>
            <a:endParaRPr lang="es-ES">
              <a:solidFill>
                <a:prstClr val="white"/>
              </a:solidFill>
            </a:endParaRPr>
          </a:p>
        </p:txBody>
      </p:sp>
      <p:pic>
        <p:nvPicPr>
          <p:cNvPr id="9" name="Imagen 8" descr="http://media.ocu.org/images/ECFA77B7BB28579DE25DDAC90CE866DE1810E4E4/w465-c4-he/9968a8ca-7318-475b-a080-38293fa3abcfbulo20.PNG"/>
          <p:cNvPicPr/>
          <p:nvPr/>
        </p:nvPicPr>
        <p:blipFill>
          <a:blip r:embed="rId5">
            <a:extLst>
              <a:ext uri="{28A0092B-C50C-407E-A947-70E740481C1C}">
                <a14:useLocalDpi xmlns:a14="http://schemas.microsoft.com/office/drawing/2010/main" val="0"/>
              </a:ext>
            </a:extLst>
          </a:blip>
          <a:srcRect/>
          <a:stretch>
            <a:fillRect/>
          </a:stretch>
        </p:blipFill>
        <p:spPr bwMode="auto">
          <a:xfrm>
            <a:off x="427524" y="1655466"/>
            <a:ext cx="2834495" cy="4042349"/>
          </a:xfrm>
          <a:prstGeom prst="rect">
            <a:avLst/>
          </a:prstGeom>
          <a:noFill/>
          <a:ln>
            <a:noFill/>
          </a:ln>
        </p:spPr>
      </p:pic>
      <p:sp>
        <p:nvSpPr>
          <p:cNvPr id="11" name="Marcador de pie de página 3"/>
          <p:cNvSpPr txBox="1">
            <a:spLocks/>
          </p:cNvSpPr>
          <p:nvPr/>
        </p:nvSpPr>
        <p:spPr>
          <a:xfrm>
            <a:off x="2483768" y="6358199"/>
            <a:ext cx="4176464" cy="365125"/>
          </a:xfrm>
          <a:prstGeom prst="rect">
            <a:avLst/>
          </a:prstGeom>
        </p:spPr>
        <p:txBody>
          <a:bodyPr/>
          <a:lstStyle>
            <a:defPPr>
              <a:defRPr lang="es-ES"/>
            </a:defPPr>
            <a:lvl1pPr algn="ctr">
              <a:defRPr sz="1400" b="1">
                <a:solidFill>
                  <a:schemeClr val="bg1"/>
                </a:solidFill>
              </a:defRPr>
            </a:lvl1pPr>
          </a:lstStyle>
          <a:p>
            <a:r>
              <a:rPr lang="es-ES" dirty="0"/>
              <a:t>Bulos, mitos y fraudes</a:t>
            </a:r>
          </a:p>
        </p:txBody>
      </p:sp>
    </p:spTree>
    <p:extLst>
      <p:ext uri="{BB962C8B-B14F-4D97-AF65-F5344CB8AC3E}">
        <p14:creationId xmlns:p14="http://schemas.microsoft.com/office/powerpoint/2010/main" val="2767368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Título"/>
          <p:cNvSpPr>
            <a:spLocks noGrp="1"/>
          </p:cNvSpPr>
          <p:nvPr>
            <p:ph type="title"/>
          </p:nvPr>
        </p:nvSpPr>
        <p:spPr/>
        <p:txBody>
          <a:bodyPr>
            <a:normAutofit/>
          </a:bodyPr>
          <a:lstStyle/>
          <a:p>
            <a:r>
              <a:rPr lang="es-ES" sz="4400" dirty="0" smtClean="0"/>
              <a:t>Mentiras en la red</a:t>
            </a:r>
            <a:endParaRPr lang="es-ES" sz="4400" dirty="0"/>
          </a:p>
        </p:txBody>
      </p:sp>
      <p:sp>
        <p:nvSpPr>
          <p:cNvPr id="6" name="Marcador de número de diapositiva 5"/>
          <p:cNvSpPr>
            <a:spLocks noGrp="1"/>
          </p:cNvSpPr>
          <p:nvPr>
            <p:ph type="sldNum" sz="quarter" idx="12"/>
          </p:nvPr>
        </p:nvSpPr>
        <p:spPr/>
        <p:txBody>
          <a:bodyPr/>
          <a:lstStyle/>
          <a:p>
            <a:fld id="{132FADFE-3B8F-471C-ABF0-DBC7717ECBBC}" type="slidenum">
              <a:rPr lang="es-ES" smtClean="0"/>
              <a:pPr/>
              <a:t>8</a:t>
            </a:fld>
            <a:endParaRPr lang="es-ES"/>
          </a:p>
        </p:txBody>
      </p:sp>
      <p:sp>
        <p:nvSpPr>
          <p:cNvPr id="7" name="Marcador de pie de página 3"/>
          <p:cNvSpPr txBox="1">
            <a:spLocks/>
          </p:cNvSpPr>
          <p:nvPr/>
        </p:nvSpPr>
        <p:spPr>
          <a:xfrm>
            <a:off x="2483768" y="6356350"/>
            <a:ext cx="4176464" cy="365125"/>
          </a:xfrm>
          <a:prstGeom prst="rect">
            <a:avLst/>
          </a:prstGeom>
        </p:spPr>
        <p:txBody>
          <a:bodyPr/>
          <a:lstStyle>
            <a:defPPr>
              <a:defRPr lang="es-ES"/>
            </a:defPPr>
            <a:lvl1pPr algn="ctr">
              <a:defRPr sz="1400" b="1">
                <a:solidFill>
                  <a:schemeClr val="bg1"/>
                </a:solidFill>
              </a:defRPr>
            </a:lvl1pPr>
          </a:lstStyle>
          <a:p>
            <a:r>
              <a:rPr lang="es-ES" dirty="0"/>
              <a:t>Mentiras en la Red</a:t>
            </a:r>
          </a:p>
        </p:txBody>
      </p:sp>
      <p:pic>
        <p:nvPicPr>
          <p:cNvPr id="8" name="Imagen 7"/>
          <p:cNvPicPr>
            <a:picLocks noChangeAspect="1"/>
          </p:cNvPicPr>
          <p:nvPr/>
        </p:nvPicPr>
        <p:blipFill>
          <a:blip r:embed="rId3"/>
          <a:stretch>
            <a:fillRect/>
          </a:stretch>
        </p:blipFill>
        <p:spPr>
          <a:xfrm>
            <a:off x="323528" y="1404374"/>
            <a:ext cx="4037302" cy="4482480"/>
          </a:xfrm>
          <a:prstGeom prst="rect">
            <a:avLst/>
          </a:prstGeom>
        </p:spPr>
      </p:pic>
      <p:grpSp>
        <p:nvGrpSpPr>
          <p:cNvPr id="15" name="Grupo 14"/>
          <p:cNvGrpSpPr/>
          <p:nvPr/>
        </p:nvGrpSpPr>
        <p:grpSpPr>
          <a:xfrm>
            <a:off x="5489947" y="1559319"/>
            <a:ext cx="1477448" cy="2025572"/>
            <a:chOff x="845441" y="55"/>
            <a:chExt cx="1477448" cy="2025572"/>
          </a:xfrm>
        </p:grpSpPr>
        <p:sp>
          <p:nvSpPr>
            <p:cNvPr id="25" name="Rectángulo redondeado 24"/>
            <p:cNvSpPr/>
            <p:nvPr/>
          </p:nvSpPr>
          <p:spPr>
            <a:xfrm>
              <a:off x="845441" y="55"/>
              <a:ext cx="1477448" cy="2025572"/>
            </a:xfrm>
            <a:prstGeom prst="roundRect">
              <a:avLst>
                <a:gd name="adj" fmla="val 10000"/>
              </a:avLst>
            </a:pr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6" name="Rectángulo 25"/>
            <p:cNvSpPr/>
            <p:nvPr/>
          </p:nvSpPr>
          <p:spPr>
            <a:xfrm>
              <a:off x="888714" y="43328"/>
              <a:ext cx="1390902" cy="19390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Hablan de forma genérica, sin concretar</a:t>
              </a:r>
              <a:endParaRPr lang="es-ES" sz="1700" kern="1200" dirty="0"/>
            </a:p>
          </p:txBody>
        </p:sp>
      </p:grpSp>
      <p:grpSp>
        <p:nvGrpSpPr>
          <p:cNvPr id="16" name="Grupo 15"/>
          <p:cNvGrpSpPr/>
          <p:nvPr/>
        </p:nvGrpSpPr>
        <p:grpSpPr>
          <a:xfrm>
            <a:off x="4645176" y="3718507"/>
            <a:ext cx="1379393" cy="2025572"/>
            <a:chOff x="670" y="2159243"/>
            <a:chExt cx="1379393" cy="2025572"/>
          </a:xfrm>
        </p:grpSpPr>
        <p:sp>
          <p:nvSpPr>
            <p:cNvPr id="23" name="Rectángulo redondeado 22"/>
            <p:cNvSpPr/>
            <p:nvPr/>
          </p:nvSpPr>
          <p:spPr>
            <a:xfrm>
              <a:off x="670" y="2159243"/>
              <a:ext cx="1379393" cy="2025572"/>
            </a:xfrm>
            <a:prstGeom prst="roundRect">
              <a:avLst>
                <a:gd name="adj" fmla="val 10000"/>
              </a:avLst>
            </a:pr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4" name="Rectángulo 23"/>
            <p:cNvSpPr/>
            <p:nvPr/>
          </p:nvSpPr>
          <p:spPr>
            <a:xfrm>
              <a:off x="41071" y="2199644"/>
              <a:ext cx="1298591" cy="19447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Sin dar datos o con datos increíbles  </a:t>
              </a:r>
              <a:endParaRPr lang="es-ES" sz="1700" kern="1200" dirty="0"/>
            </a:p>
          </p:txBody>
        </p:sp>
      </p:grpSp>
      <p:grpSp>
        <p:nvGrpSpPr>
          <p:cNvPr id="17" name="Grupo 16"/>
          <p:cNvGrpSpPr/>
          <p:nvPr/>
        </p:nvGrpSpPr>
        <p:grpSpPr>
          <a:xfrm>
            <a:off x="6667864" y="4151554"/>
            <a:ext cx="1779804" cy="998303"/>
            <a:chOff x="2023358" y="2592290"/>
            <a:chExt cx="1779804" cy="998303"/>
          </a:xfrm>
        </p:grpSpPr>
        <p:sp>
          <p:nvSpPr>
            <p:cNvPr id="21" name="Rectángulo redondeado 20"/>
            <p:cNvSpPr/>
            <p:nvPr/>
          </p:nvSpPr>
          <p:spPr>
            <a:xfrm>
              <a:off x="2023358" y="2592290"/>
              <a:ext cx="1779804" cy="998303"/>
            </a:xfrm>
            <a:prstGeom prst="roundRect">
              <a:avLst>
                <a:gd name="adj" fmla="val 10000"/>
              </a:avLst>
            </a:pr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2" name="Rectángulo 21"/>
            <p:cNvSpPr/>
            <p:nvPr/>
          </p:nvSpPr>
          <p:spPr>
            <a:xfrm>
              <a:off x="2052597" y="2621529"/>
              <a:ext cx="1721326" cy="9398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Contradicciones</a:t>
              </a:r>
              <a:endParaRPr lang="es-ES" sz="1200" kern="1200" dirty="0"/>
            </a:p>
          </p:txBody>
        </p:sp>
      </p:grpSp>
      <p:grpSp>
        <p:nvGrpSpPr>
          <p:cNvPr id="18" name="Grupo 17"/>
          <p:cNvGrpSpPr/>
          <p:nvPr/>
        </p:nvGrpSpPr>
        <p:grpSpPr>
          <a:xfrm>
            <a:off x="7307903" y="1559866"/>
            <a:ext cx="1379393" cy="2025572"/>
            <a:chOff x="2663397" y="602"/>
            <a:chExt cx="1379393" cy="2025572"/>
          </a:xfrm>
        </p:grpSpPr>
        <p:sp>
          <p:nvSpPr>
            <p:cNvPr id="19" name="Rectángulo redondeado 18"/>
            <p:cNvSpPr/>
            <p:nvPr/>
          </p:nvSpPr>
          <p:spPr>
            <a:xfrm>
              <a:off x="2663397" y="602"/>
              <a:ext cx="1379393" cy="2025572"/>
            </a:xfrm>
            <a:prstGeom prst="roundRect">
              <a:avLst>
                <a:gd name="adj" fmla="val 10000"/>
              </a:avLst>
            </a:pr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0" name="Rectángulo 19"/>
            <p:cNvSpPr/>
            <p:nvPr/>
          </p:nvSpPr>
          <p:spPr>
            <a:xfrm>
              <a:off x="2703798" y="41003"/>
              <a:ext cx="1298591" cy="19447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0" kern="1200" dirty="0" smtClean="0"/>
                <a:t>Errores ortográficos y gramaticales</a:t>
              </a:r>
              <a:endParaRPr lang="es-ES" sz="1700" b="0" kern="1200" dirty="0"/>
            </a:p>
          </p:txBody>
        </p:sp>
      </p:grpSp>
    </p:spTree>
    <p:extLst>
      <p:ext uri="{BB962C8B-B14F-4D97-AF65-F5344CB8AC3E}">
        <p14:creationId xmlns:p14="http://schemas.microsoft.com/office/powerpoint/2010/main" val="1292344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132FADFE-3B8F-471C-ABF0-DBC7717ECBBC}" type="slidenum">
              <a:rPr lang="es-ES" smtClean="0"/>
              <a:pPr/>
              <a:t>9</a:t>
            </a:fld>
            <a:endParaRPr lang="es-ES"/>
          </a:p>
        </p:txBody>
      </p:sp>
      <p:sp>
        <p:nvSpPr>
          <p:cNvPr id="11" name="Marcador de pie de página 3"/>
          <p:cNvSpPr txBox="1">
            <a:spLocks/>
          </p:cNvSpPr>
          <p:nvPr/>
        </p:nvSpPr>
        <p:spPr>
          <a:xfrm>
            <a:off x="2483768" y="6356350"/>
            <a:ext cx="4176464" cy="365125"/>
          </a:xfrm>
          <a:prstGeom prst="rect">
            <a:avLst/>
          </a:prstGeom>
        </p:spPr>
        <p:txBody>
          <a:bodyPr/>
          <a:lstStyle>
            <a:defPPr>
              <a:defRPr lang="es-ES"/>
            </a:defPPr>
            <a:lvl1pPr algn="ctr">
              <a:defRPr sz="1400" b="1">
                <a:solidFill>
                  <a:schemeClr val="bg1"/>
                </a:solidFill>
              </a:defRPr>
            </a:lvl1pPr>
          </a:lstStyle>
          <a:p>
            <a:r>
              <a:rPr lang="es-ES" dirty="0"/>
              <a:t>Mentiras en la Red</a:t>
            </a:r>
          </a:p>
        </p:txBody>
      </p:sp>
      <p:sp>
        <p:nvSpPr>
          <p:cNvPr id="13" name="10 Título"/>
          <p:cNvSpPr>
            <a:spLocks noGrp="1"/>
          </p:cNvSpPr>
          <p:nvPr>
            <p:ph type="title"/>
          </p:nvPr>
        </p:nvSpPr>
        <p:spPr>
          <a:xfrm>
            <a:off x="457200" y="274638"/>
            <a:ext cx="8229600" cy="1143000"/>
          </a:xfrm>
        </p:spPr>
        <p:txBody>
          <a:bodyPr>
            <a:normAutofit/>
          </a:bodyPr>
          <a:lstStyle/>
          <a:p>
            <a:r>
              <a:rPr lang="es-ES" sz="4400" dirty="0" smtClean="0"/>
              <a:t>Mentiras en la red</a:t>
            </a:r>
            <a:endParaRPr lang="es-ES" sz="4400" dirty="0"/>
          </a:p>
        </p:txBody>
      </p:sp>
      <p:grpSp>
        <p:nvGrpSpPr>
          <p:cNvPr id="26" name="Grupo 25"/>
          <p:cNvGrpSpPr/>
          <p:nvPr/>
        </p:nvGrpSpPr>
        <p:grpSpPr>
          <a:xfrm>
            <a:off x="715341" y="1556792"/>
            <a:ext cx="2132889" cy="1905158"/>
            <a:chOff x="496901" y="298110"/>
            <a:chExt cx="2132889" cy="1905158"/>
          </a:xfrm>
        </p:grpSpPr>
        <p:sp>
          <p:nvSpPr>
            <p:cNvPr id="36" name="Rectángulo redondeado 35"/>
            <p:cNvSpPr/>
            <p:nvPr/>
          </p:nvSpPr>
          <p:spPr>
            <a:xfrm>
              <a:off x="496901" y="298110"/>
              <a:ext cx="2132889" cy="190515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37" name="Rectángulo 36"/>
            <p:cNvSpPr/>
            <p:nvPr/>
          </p:nvSpPr>
          <p:spPr>
            <a:xfrm>
              <a:off x="552701" y="353910"/>
              <a:ext cx="2021289" cy="17935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Regalos caros, desorbitados, sin participar en concursos</a:t>
              </a:r>
              <a:endParaRPr lang="es-ES" sz="1600" kern="1200" dirty="0"/>
            </a:p>
          </p:txBody>
        </p:sp>
      </p:grpSp>
      <p:grpSp>
        <p:nvGrpSpPr>
          <p:cNvPr id="27" name="Grupo 26"/>
          <p:cNvGrpSpPr/>
          <p:nvPr/>
        </p:nvGrpSpPr>
        <p:grpSpPr>
          <a:xfrm>
            <a:off x="1691680" y="3874490"/>
            <a:ext cx="2029307" cy="1929310"/>
            <a:chOff x="251501" y="2592273"/>
            <a:chExt cx="2029307" cy="1929310"/>
          </a:xfrm>
        </p:grpSpPr>
        <p:sp>
          <p:nvSpPr>
            <p:cNvPr id="34" name="Rectángulo redondeado 33"/>
            <p:cNvSpPr/>
            <p:nvPr/>
          </p:nvSpPr>
          <p:spPr>
            <a:xfrm>
              <a:off x="251501" y="2592273"/>
              <a:ext cx="2029307" cy="1929310"/>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35" name="Rectángulo 34"/>
            <p:cNvSpPr/>
            <p:nvPr/>
          </p:nvSpPr>
          <p:spPr>
            <a:xfrm>
              <a:off x="308009" y="2648781"/>
              <a:ext cx="1916291" cy="18162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0" kern="1200" dirty="0" smtClean="0"/>
                <a:t>Referencias a compañías e instituciones conocidas </a:t>
              </a:r>
              <a:endParaRPr lang="es-ES" sz="1600" kern="1200" dirty="0"/>
            </a:p>
          </p:txBody>
        </p:sp>
      </p:grpSp>
      <p:grpSp>
        <p:nvGrpSpPr>
          <p:cNvPr id="29" name="Grupo 28"/>
          <p:cNvGrpSpPr/>
          <p:nvPr/>
        </p:nvGrpSpPr>
        <p:grpSpPr>
          <a:xfrm>
            <a:off x="3346768" y="2300410"/>
            <a:ext cx="1036304" cy="1163062"/>
            <a:chOff x="3128328" y="1041728"/>
            <a:chExt cx="1036304" cy="1163062"/>
          </a:xfrm>
        </p:grpSpPr>
        <p:sp>
          <p:nvSpPr>
            <p:cNvPr id="30" name="Rectángulo redondeado 29"/>
            <p:cNvSpPr/>
            <p:nvPr/>
          </p:nvSpPr>
          <p:spPr>
            <a:xfrm>
              <a:off x="3128328" y="1041728"/>
              <a:ext cx="1036304" cy="1163062"/>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31" name="Rectángulo 30"/>
            <p:cNvSpPr/>
            <p:nvPr/>
          </p:nvSpPr>
          <p:spPr>
            <a:xfrm>
              <a:off x="3158680" y="1072080"/>
              <a:ext cx="975600" cy="11023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0" kern="1200" dirty="0" smtClean="0"/>
                <a:t>Petición de reenvío (viralidad)</a:t>
              </a:r>
              <a:endParaRPr lang="es-ES" sz="1600" b="0" kern="1200" dirty="0"/>
            </a:p>
          </p:txBody>
        </p:sp>
      </p:grpSp>
      <p:pic>
        <p:nvPicPr>
          <p:cNvPr id="38" name="Imagen 37"/>
          <p:cNvPicPr>
            <a:picLocks noChangeAspect="1"/>
          </p:cNvPicPr>
          <p:nvPr/>
        </p:nvPicPr>
        <p:blipFill>
          <a:blip r:embed="rId3"/>
          <a:stretch>
            <a:fillRect/>
          </a:stretch>
        </p:blipFill>
        <p:spPr>
          <a:xfrm>
            <a:off x="4786609" y="1417638"/>
            <a:ext cx="4147197" cy="4386162"/>
          </a:xfrm>
          <a:prstGeom prst="rect">
            <a:avLst/>
          </a:prstGeom>
        </p:spPr>
      </p:pic>
    </p:spTree>
    <p:extLst>
      <p:ext uri="{BB962C8B-B14F-4D97-AF65-F5344CB8AC3E}">
        <p14:creationId xmlns:p14="http://schemas.microsoft.com/office/powerpoint/2010/main" val="2726871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0C0"/>
      </a:hlink>
      <a:folHlink>
        <a:srgbClr val="0070C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1176</Words>
  <Application>Microsoft Office PowerPoint</Application>
  <PresentationFormat>Presentación en pantalla (4:3)</PresentationFormat>
  <Paragraphs>224</Paragraphs>
  <Slides>32</Slides>
  <Notes>31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32</vt:i4>
      </vt:variant>
    </vt:vector>
  </HeadingPairs>
  <TitlesOfParts>
    <vt:vector size="39" baseType="lpstr">
      <vt:lpstr>Arial</vt:lpstr>
      <vt:lpstr>Calibri</vt:lpstr>
      <vt:lpstr>Comic Sans MS</vt:lpstr>
      <vt:lpstr>Times New Roman</vt:lpstr>
      <vt:lpstr>Trebuchet MS</vt:lpstr>
      <vt:lpstr>Wingdings</vt:lpstr>
      <vt:lpstr>Tema de Office</vt:lpstr>
      <vt:lpstr>Uso seguro y responsable  de las TIC</vt:lpstr>
      <vt:lpstr>¿Qué vamos a aprender hoy?</vt:lpstr>
      <vt:lpstr>Acceso a contenido inapropiado</vt:lpstr>
      <vt:lpstr>Riesgos de acceso a contenidos inapropiados</vt:lpstr>
      <vt:lpstr>Recomendaciones para su prevención </vt:lpstr>
      <vt:lpstr>Verificación de la información</vt:lpstr>
      <vt:lpstr>Bulos, mitos y fraudes</vt:lpstr>
      <vt:lpstr>Mentiras en la red</vt:lpstr>
      <vt:lpstr>Mentiras en la red</vt:lpstr>
      <vt:lpstr>Mentiras en la red</vt:lpstr>
      <vt:lpstr>Presentación de PowerPoint</vt:lpstr>
      <vt:lpstr>Principales vías de infección</vt:lpstr>
      <vt:lpstr>Ejemplo</vt:lpstr>
      <vt:lpstr>Presentación de PowerPoint</vt:lpstr>
      <vt:lpstr>Privacidad: El adivino Dave</vt:lpstr>
      <vt:lpstr>Qué información voy  dejando sobre mí en la red</vt:lpstr>
      <vt:lpstr>Presentación de PowerPoint</vt:lpstr>
      <vt:lpstr>Presentación de PowerPoint</vt:lpstr>
      <vt:lpstr>¿Qué pasa si alguien vulnera nuestra privacidad? ¿Puede ser un delito?</vt:lpstr>
      <vt:lpstr>Definiendo qué es el ciberacoso. Ciberbullying</vt:lpstr>
      <vt:lpstr>Características del ciberacoso</vt:lpstr>
      <vt:lpstr>Rol de las personas implicadas en el ciberacoso</vt:lpstr>
      <vt:lpstr>Rol de las personas implicadas en el ciberacoso</vt:lpstr>
      <vt:lpstr>Rol de las personas implicadas en el ciberacoso</vt:lpstr>
      <vt:lpstr>Presentación de PowerPoint</vt:lpstr>
      <vt:lpstr>Presentación de PowerPoint</vt:lpstr>
      <vt:lpstr>Presentación de PowerPoint</vt:lpstr>
      <vt:lpstr>Recomendaciones</vt:lpstr>
      <vt:lpstr>Recomendaciones</vt:lpstr>
      <vt:lpstr>Dónde localizar más información</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2016-04-08T12:00:20Z</dcterms:created>
  <dcterms:modified xsi:type="dcterms:W3CDTF">2018-06-14T12:04:29Z</dcterms:modified>
</cp:coreProperties>
</file>