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3">
  <p:sldMasterIdLst>
    <p:sldMasterId id="2147483648" r:id="rId1"/>
  </p:sldMasterIdLst>
  <p:notesMasterIdLst>
    <p:notesMasterId r:id="rId30"/>
  </p:notesMasterIdLst>
  <p:handoutMasterIdLst>
    <p:handoutMasterId r:id="rId31"/>
  </p:handoutMasterIdLst>
  <p:sldIdLst>
    <p:sldId id="259" r:id="rId2"/>
    <p:sldId id="272" r:id="rId3"/>
    <p:sldId id="352" r:id="rId4"/>
    <p:sldId id="314" r:id="rId5"/>
    <p:sldId id="353" r:id="rId6"/>
    <p:sldId id="354" r:id="rId7"/>
    <p:sldId id="355" r:id="rId8"/>
    <p:sldId id="341" r:id="rId9"/>
    <p:sldId id="375" r:id="rId10"/>
    <p:sldId id="358" r:id="rId11"/>
    <p:sldId id="357" r:id="rId12"/>
    <p:sldId id="360" r:id="rId13"/>
    <p:sldId id="361" r:id="rId14"/>
    <p:sldId id="362" r:id="rId15"/>
    <p:sldId id="363" r:id="rId16"/>
    <p:sldId id="364" r:id="rId17"/>
    <p:sldId id="365" r:id="rId18"/>
    <p:sldId id="366" r:id="rId19"/>
    <p:sldId id="367" r:id="rId20"/>
    <p:sldId id="368" r:id="rId21"/>
    <p:sldId id="371" r:id="rId22"/>
    <p:sldId id="369" r:id="rId23"/>
    <p:sldId id="370" r:id="rId24"/>
    <p:sldId id="372" r:id="rId25"/>
    <p:sldId id="373" r:id="rId26"/>
    <p:sldId id="374" r:id="rId27"/>
    <p:sldId id="311" r:id="rId28"/>
    <p:sldId id="376"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8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6"/>
    <a:srgbClr val="0070C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203" autoAdjust="0"/>
  </p:normalViewPr>
  <p:slideViewPr>
    <p:cSldViewPr>
      <p:cViewPr varScale="1">
        <p:scale>
          <a:sx n="112" d="100"/>
          <a:sy n="112" d="100"/>
        </p:scale>
        <p:origin x="1602" y="102"/>
      </p:cViewPr>
      <p:guideLst>
        <p:guide orient="horz" pos="2160"/>
        <p:guide pos="2880"/>
      </p:guideLst>
    </p:cSldViewPr>
  </p:slideViewPr>
  <p:outlineViewPr>
    <p:cViewPr>
      <p:scale>
        <a:sx n="33" d="100"/>
        <a:sy n="33" d="100"/>
      </p:scale>
      <p:origin x="0" y="-3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31F8C-004F-4A7C-9B69-C1C81AD067BC}" type="doc">
      <dgm:prSet loTypeId="urn:microsoft.com/office/officeart/2008/layout/AlternatingHexagons" loCatId="list" qsTypeId="urn:microsoft.com/office/officeart/2005/8/quickstyle/simple2" qsCatId="simple" csTypeId="urn:microsoft.com/office/officeart/2005/8/colors/colorful1#5" csCatId="colorful" phldr="1"/>
      <dgm:spPr/>
      <dgm:t>
        <a:bodyPr/>
        <a:lstStyle/>
        <a:p>
          <a:endParaRPr lang="es-ES"/>
        </a:p>
      </dgm:t>
    </dgm:pt>
    <dgm:pt modelId="{E105D037-7883-412F-8FF5-AF414B9D23C7}">
      <dgm:prSet phldrT="[Texto]" custT="1"/>
      <dgm:spPr/>
      <dgm:t>
        <a:bodyPr/>
        <a:lstStyle/>
        <a:p>
          <a:pPr algn="ctr"/>
          <a:r>
            <a:rPr lang="es-ES" sz="1200" b="1" cap="all" baseline="0" dirty="0" smtClean="0"/>
            <a:t>Correo</a:t>
          </a:r>
          <a:r>
            <a:rPr lang="es-ES" sz="1600" b="1" cap="all" baseline="0" dirty="0" smtClean="0"/>
            <a:t> </a:t>
          </a:r>
          <a:r>
            <a:rPr lang="es-ES" sz="1200" b="1" cap="all" baseline="0" dirty="0" smtClean="0"/>
            <a:t>electrónico</a:t>
          </a:r>
          <a:r>
            <a:rPr lang="es-ES" sz="1600" b="1" cap="all" baseline="0" dirty="0" smtClean="0"/>
            <a:t> </a:t>
          </a:r>
          <a:endParaRPr lang="es-ES" sz="1600" b="1" cap="all" baseline="0" dirty="0"/>
        </a:p>
      </dgm:t>
    </dgm:pt>
    <dgm:pt modelId="{9E9BA1F4-A3E8-49B4-B851-5F3C142A4F3A}" type="parTrans" cxnId="{D63F8048-2F4D-4EF4-BDB2-B98E9123B862}">
      <dgm:prSet/>
      <dgm:spPr/>
      <dgm:t>
        <a:bodyPr/>
        <a:lstStyle/>
        <a:p>
          <a:pPr algn="ctr"/>
          <a:endParaRPr lang="es-ES"/>
        </a:p>
      </dgm:t>
    </dgm:pt>
    <dgm:pt modelId="{857D0AB0-BF47-4319-AC59-88642079DF10}" type="sibTrans" cxnId="{D63F8048-2F4D-4EF4-BDB2-B98E9123B862}">
      <dgm:prSet custT="1"/>
      <dgm:spPr/>
      <dgm:t>
        <a:bodyPr/>
        <a:lstStyle/>
        <a:p>
          <a:pPr algn="ctr"/>
          <a:r>
            <a:rPr lang="es-ES" sz="1000" b="1" cap="all" baseline="0" dirty="0" smtClean="0"/>
            <a:t>DISPOSITIVOS de almacenamiento</a:t>
          </a:r>
        </a:p>
      </dgm:t>
    </dgm:pt>
    <dgm:pt modelId="{5647A7E5-F6EE-4AE3-9F14-E10D479617AC}">
      <dgm:prSet phldrT="[Texto]" custT="1"/>
      <dgm:spPr/>
      <dgm:t>
        <a:bodyPr/>
        <a:lstStyle/>
        <a:p>
          <a:pPr algn="ctr"/>
          <a:r>
            <a:rPr lang="es-ES" sz="1400" b="1" cap="all" baseline="0" dirty="0" smtClean="0"/>
            <a:t>Fallos de seguridad</a:t>
          </a:r>
        </a:p>
      </dgm:t>
    </dgm:pt>
    <dgm:pt modelId="{29E793E4-93E1-440A-95A6-7006DB35AE35}" type="parTrans" cxnId="{99557823-87F7-4A13-9C81-086255AB7501}">
      <dgm:prSet/>
      <dgm:spPr/>
      <dgm:t>
        <a:bodyPr/>
        <a:lstStyle/>
        <a:p>
          <a:pPr algn="ctr"/>
          <a:endParaRPr lang="es-ES"/>
        </a:p>
      </dgm:t>
    </dgm:pt>
    <dgm:pt modelId="{0D0E826C-8141-4391-8A30-967A215617A8}" type="sibTrans" cxnId="{99557823-87F7-4A13-9C81-086255AB7501}">
      <dgm:prSet/>
      <dgm:spPr/>
      <dgm:t>
        <a:bodyPr/>
        <a:lstStyle/>
        <a:p>
          <a:pPr algn="ctr"/>
          <a:r>
            <a:rPr lang="es-ES" b="1" dirty="0" smtClean="0"/>
            <a:t>PÁGINAS WEB MALICIOSAS</a:t>
          </a:r>
          <a:endParaRPr lang="es-ES" b="1" dirty="0"/>
        </a:p>
      </dgm:t>
    </dgm:pt>
    <dgm:pt modelId="{FA4A5692-AA80-4481-93DB-BA1243673CF3}">
      <dgm:prSet phldrT="[Texto]"/>
      <dgm:spPr/>
      <dgm:t>
        <a:bodyPr/>
        <a:lstStyle/>
        <a:p>
          <a:pPr algn="ctr"/>
          <a:r>
            <a:rPr lang="es-ES" b="1" cap="all" baseline="0" dirty="0" smtClean="0"/>
            <a:t>DESCARGA DE Ficheros DE INTERNET</a:t>
          </a:r>
          <a:endParaRPr lang="es-ES" b="1" cap="all" baseline="0" dirty="0"/>
        </a:p>
      </dgm:t>
    </dgm:pt>
    <dgm:pt modelId="{F4D491C8-BEF7-4AE0-8769-4376F87ACC69}" type="parTrans" cxnId="{5B7C1B29-26D3-49C1-B714-7839E713D1F5}">
      <dgm:prSet/>
      <dgm:spPr/>
      <dgm:t>
        <a:bodyPr/>
        <a:lstStyle/>
        <a:p>
          <a:pPr algn="ctr"/>
          <a:endParaRPr lang="es-ES"/>
        </a:p>
      </dgm:t>
    </dgm:pt>
    <dgm:pt modelId="{C9427C87-C904-4585-99DE-315B19C4DE33}" type="sibTrans" cxnId="{5B7C1B29-26D3-49C1-B714-7839E713D1F5}">
      <dgm:prSet custT="1"/>
      <dgm:spPr/>
      <dgm:t>
        <a:bodyPr/>
        <a:lstStyle/>
        <a:p>
          <a:pPr algn="ctr"/>
          <a:r>
            <a:rPr lang="es-ES" sz="1800" b="1" dirty="0" smtClean="0"/>
            <a:t>REDES SOCIALES</a:t>
          </a:r>
          <a:endParaRPr lang="es-ES" sz="1800" b="1" dirty="0"/>
        </a:p>
      </dgm:t>
    </dgm:pt>
    <dgm:pt modelId="{C041786F-8669-4A15-9C1C-9AA3F35CFA44}" type="pres">
      <dgm:prSet presAssocID="{4DB31F8C-004F-4A7C-9B69-C1C81AD067BC}" presName="Name0" presStyleCnt="0">
        <dgm:presLayoutVars>
          <dgm:chMax/>
          <dgm:chPref/>
          <dgm:dir/>
          <dgm:animLvl val="lvl"/>
        </dgm:presLayoutVars>
      </dgm:prSet>
      <dgm:spPr/>
      <dgm:t>
        <a:bodyPr/>
        <a:lstStyle/>
        <a:p>
          <a:endParaRPr lang="es-ES"/>
        </a:p>
      </dgm:t>
    </dgm:pt>
    <dgm:pt modelId="{47AA25BC-8CE3-49A7-BAD1-9D1DB2FDA0D1}" type="pres">
      <dgm:prSet presAssocID="{E105D037-7883-412F-8FF5-AF414B9D23C7}" presName="composite" presStyleCnt="0"/>
      <dgm:spPr/>
      <dgm:t>
        <a:bodyPr/>
        <a:lstStyle/>
        <a:p>
          <a:endParaRPr lang="es-ES"/>
        </a:p>
      </dgm:t>
    </dgm:pt>
    <dgm:pt modelId="{75D9FA64-BC7F-439A-9808-0539BB3F2900}" type="pres">
      <dgm:prSet presAssocID="{E105D037-7883-412F-8FF5-AF414B9D23C7}" presName="Parent1" presStyleLbl="node1" presStyleIdx="0" presStyleCnt="6">
        <dgm:presLayoutVars>
          <dgm:chMax val="1"/>
          <dgm:chPref val="1"/>
          <dgm:bulletEnabled val="1"/>
        </dgm:presLayoutVars>
      </dgm:prSet>
      <dgm:spPr/>
      <dgm:t>
        <a:bodyPr/>
        <a:lstStyle/>
        <a:p>
          <a:endParaRPr lang="es-ES"/>
        </a:p>
      </dgm:t>
    </dgm:pt>
    <dgm:pt modelId="{B37ED400-B663-4EC1-8916-66E6DD167C0C}" type="pres">
      <dgm:prSet presAssocID="{E105D037-7883-412F-8FF5-AF414B9D23C7}" presName="Childtext1" presStyleLbl="revTx" presStyleIdx="0" presStyleCnt="3">
        <dgm:presLayoutVars>
          <dgm:chMax val="0"/>
          <dgm:chPref val="0"/>
          <dgm:bulletEnabled val="1"/>
        </dgm:presLayoutVars>
      </dgm:prSet>
      <dgm:spPr/>
      <dgm:t>
        <a:bodyPr/>
        <a:lstStyle/>
        <a:p>
          <a:endParaRPr lang="es-ES"/>
        </a:p>
      </dgm:t>
    </dgm:pt>
    <dgm:pt modelId="{DB1079FF-71DB-463A-88D9-CEBD41048423}" type="pres">
      <dgm:prSet presAssocID="{E105D037-7883-412F-8FF5-AF414B9D23C7}" presName="BalanceSpacing" presStyleCnt="0"/>
      <dgm:spPr/>
      <dgm:t>
        <a:bodyPr/>
        <a:lstStyle/>
        <a:p>
          <a:endParaRPr lang="es-ES"/>
        </a:p>
      </dgm:t>
    </dgm:pt>
    <dgm:pt modelId="{1C344013-5F7D-4E25-91B9-24876491B825}" type="pres">
      <dgm:prSet presAssocID="{E105D037-7883-412F-8FF5-AF414B9D23C7}" presName="BalanceSpacing1" presStyleCnt="0"/>
      <dgm:spPr/>
      <dgm:t>
        <a:bodyPr/>
        <a:lstStyle/>
        <a:p>
          <a:endParaRPr lang="es-ES"/>
        </a:p>
      </dgm:t>
    </dgm:pt>
    <dgm:pt modelId="{D11D03E2-F913-4F19-BCDC-EDB8D032F53B}" type="pres">
      <dgm:prSet presAssocID="{857D0AB0-BF47-4319-AC59-88642079DF10}" presName="Accent1Text" presStyleLbl="node1" presStyleIdx="1" presStyleCnt="6"/>
      <dgm:spPr/>
      <dgm:t>
        <a:bodyPr/>
        <a:lstStyle/>
        <a:p>
          <a:endParaRPr lang="es-ES"/>
        </a:p>
      </dgm:t>
    </dgm:pt>
    <dgm:pt modelId="{B485C769-D034-4721-9292-4C63843475CD}" type="pres">
      <dgm:prSet presAssocID="{857D0AB0-BF47-4319-AC59-88642079DF10}" presName="spaceBetweenRectangles" presStyleCnt="0"/>
      <dgm:spPr/>
      <dgm:t>
        <a:bodyPr/>
        <a:lstStyle/>
        <a:p>
          <a:endParaRPr lang="es-ES"/>
        </a:p>
      </dgm:t>
    </dgm:pt>
    <dgm:pt modelId="{B623B56E-8B37-448F-B695-6904B9A58988}" type="pres">
      <dgm:prSet presAssocID="{5647A7E5-F6EE-4AE3-9F14-E10D479617AC}" presName="composite" presStyleCnt="0"/>
      <dgm:spPr/>
      <dgm:t>
        <a:bodyPr/>
        <a:lstStyle/>
        <a:p>
          <a:endParaRPr lang="es-ES"/>
        </a:p>
      </dgm:t>
    </dgm:pt>
    <dgm:pt modelId="{9E921293-9394-4723-83EE-B494FD603F35}" type="pres">
      <dgm:prSet presAssocID="{5647A7E5-F6EE-4AE3-9F14-E10D479617AC}" presName="Parent1" presStyleLbl="node1" presStyleIdx="2" presStyleCnt="6" custScaleX="114835">
        <dgm:presLayoutVars>
          <dgm:chMax val="1"/>
          <dgm:chPref val="1"/>
          <dgm:bulletEnabled val="1"/>
        </dgm:presLayoutVars>
      </dgm:prSet>
      <dgm:spPr/>
      <dgm:t>
        <a:bodyPr/>
        <a:lstStyle/>
        <a:p>
          <a:endParaRPr lang="es-ES"/>
        </a:p>
      </dgm:t>
    </dgm:pt>
    <dgm:pt modelId="{CB0E1A26-445D-481B-ACD9-76C01FCC47D7}" type="pres">
      <dgm:prSet presAssocID="{5647A7E5-F6EE-4AE3-9F14-E10D479617AC}" presName="Childtext1" presStyleLbl="revTx" presStyleIdx="1" presStyleCnt="3">
        <dgm:presLayoutVars>
          <dgm:chMax val="0"/>
          <dgm:chPref val="0"/>
          <dgm:bulletEnabled val="1"/>
        </dgm:presLayoutVars>
      </dgm:prSet>
      <dgm:spPr/>
      <dgm:t>
        <a:bodyPr/>
        <a:lstStyle/>
        <a:p>
          <a:endParaRPr lang="es-ES"/>
        </a:p>
      </dgm:t>
    </dgm:pt>
    <dgm:pt modelId="{AE6846FD-D55A-4EAB-BC57-B1AC8762B423}" type="pres">
      <dgm:prSet presAssocID="{5647A7E5-F6EE-4AE3-9F14-E10D479617AC}" presName="BalanceSpacing" presStyleCnt="0"/>
      <dgm:spPr/>
      <dgm:t>
        <a:bodyPr/>
        <a:lstStyle/>
        <a:p>
          <a:endParaRPr lang="es-ES"/>
        </a:p>
      </dgm:t>
    </dgm:pt>
    <dgm:pt modelId="{511C5E85-DE4E-4AD4-AD25-CB5FF0A358C3}" type="pres">
      <dgm:prSet presAssocID="{5647A7E5-F6EE-4AE3-9F14-E10D479617AC}" presName="BalanceSpacing1" presStyleCnt="0"/>
      <dgm:spPr/>
      <dgm:t>
        <a:bodyPr/>
        <a:lstStyle/>
        <a:p>
          <a:endParaRPr lang="es-ES"/>
        </a:p>
      </dgm:t>
    </dgm:pt>
    <dgm:pt modelId="{A488D415-D209-46E8-9CC4-AE110C99B090}" type="pres">
      <dgm:prSet presAssocID="{0D0E826C-8141-4391-8A30-967A215617A8}" presName="Accent1Text" presStyleLbl="node1" presStyleIdx="3" presStyleCnt="6"/>
      <dgm:spPr/>
      <dgm:t>
        <a:bodyPr/>
        <a:lstStyle/>
        <a:p>
          <a:endParaRPr lang="es-ES"/>
        </a:p>
      </dgm:t>
    </dgm:pt>
    <dgm:pt modelId="{21C3E034-879B-4111-85EC-0BE5383171B5}" type="pres">
      <dgm:prSet presAssocID="{0D0E826C-8141-4391-8A30-967A215617A8}" presName="spaceBetweenRectangles" presStyleCnt="0"/>
      <dgm:spPr/>
      <dgm:t>
        <a:bodyPr/>
        <a:lstStyle/>
        <a:p>
          <a:endParaRPr lang="es-ES"/>
        </a:p>
      </dgm:t>
    </dgm:pt>
    <dgm:pt modelId="{F375F16E-A2F4-44C1-AAAD-7727AF61693A}" type="pres">
      <dgm:prSet presAssocID="{FA4A5692-AA80-4481-93DB-BA1243673CF3}" presName="composite" presStyleCnt="0"/>
      <dgm:spPr/>
      <dgm:t>
        <a:bodyPr/>
        <a:lstStyle/>
        <a:p>
          <a:endParaRPr lang="es-ES"/>
        </a:p>
      </dgm:t>
    </dgm:pt>
    <dgm:pt modelId="{9B2BB258-EAD7-4F3F-8B4F-2628FBEC95B2}" type="pres">
      <dgm:prSet presAssocID="{FA4A5692-AA80-4481-93DB-BA1243673CF3}" presName="Parent1" presStyleLbl="node1" presStyleIdx="4" presStyleCnt="6">
        <dgm:presLayoutVars>
          <dgm:chMax val="1"/>
          <dgm:chPref val="1"/>
          <dgm:bulletEnabled val="1"/>
        </dgm:presLayoutVars>
      </dgm:prSet>
      <dgm:spPr/>
      <dgm:t>
        <a:bodyPr/>
        <a:lstStyle/>
        <a:p>
          <a:endParaRPr lang="es-ES"/>
        </a:p>
      </dgm:t>
    </dgm:pt>
    <dgm:pt modelId="{5F6D9FEB-E83E-4251-A2C4-12DC2AE12B0C}" type="pres">
      <dgm:prSet presAssocID="{FA4A5692-AA80-4481-93DB-BA1243673CF3}" presName="Childtext1" presStyleLbl="revTx" presStyleIdx="2" presStyleCnt="3">
        <dgm:presLayoutVars>
          <dgm:chMax val="0"/>
          <dgm:chPref val="0"/>
          <dgm:bulletEnabled val="1"/>
        </dgm:presLayoutVars>
      </dgm:prSet>
      <dgm:spPr/>
      <dgm:t>
        <a:bodyPr/>
        <a:lstStyle/>
        <a:p>
          <a:endParaRPr lang="es-ES"/>
        </a:p>
      </dgm:t>
    </dgm:pt>
    <dgm:pt modelId="{A5BDAB72-D9DC-4144-9899-80F61D747F24}" type="pres">
      <dgm:prSet presAssocID="{FA4A5692-AA80-4481-93DB-BA1243673CF3}" presName="BalanceSpacing" presStyleCnt="0"/>
      <dgm:spPr/>
      <dgm:t>
        <a:bodyPr/>
        <a:lstStyle/>
        <a:p>
          <a:endParaRPr lang="es-ES"/>
        </a:p>
      </dgm:t>
    </dgm:pt>
    <dgm:pt modelId="{28930712-4C97-4A7B-A2EE-3C49C9F658F7}" type="pres">
      <dgm:prSet presAssocID="{FA4A5692-AA80-4481-93DB-BA1243673CF3}" presName="BalanceSpacing1" presStyleCnt="0"/>
      <dgm:spPr/>
      <dgm:t>
        <a:bodyPr/>
        <a:lstStyle/>
        <a:p>
          <a:endParaRPr lang="es-ES"/>
        </a:p>
      </dgm:t>
    </dgm:pt>
    <dgm:pt modelId="{B7739DC7-1BAF-4D36-BA5A-53A3F23DCF0C}" type="pres">
      <dgm:prSet presAssocID="{C9427C87-C904-4585-99DE-315B19C4DE33}" presName="Accent1Text" presStyleLbl="node1" presStyleIdx="5" presStyleCnt="6" custLinFactNeighborX="-480" custLinFactNeighborY="1949"/>
      <dgm:spPr/>
      <dgm:t>
        <a:bodyPr/>
        <a:lstStyle/>
        <a:p>
          <a:endParaRPr lang="es-ES"/>
        </a:p>
      </dgm:t>
    </dgm:pt>
  </dgm:ptLst>
  <dgm:cxnLst>
    <dgm:cxn modelId="{F54CE70E-8777-45AB-ABF1-AB77E32B238E}" type="presOf" srcId="{4DB31F8C-004F-4A7C-9B69-C1C81AD067BC}" destId="{C041786F-8669-4A15-9C1C-9AA3F35CFA44}" srcOrd="0" destOrd="0" presId="urn:microsoft.com/office/officeart/2008/layout/AlternatingHexagons"/>
    <dgm:cxn modelId="{71A1DDC0-CA59-43E6-90AC-29FE65006D11}" type="presOf" srcId="{5647A7E5-F6EE-4AE3-9F14-E10D479617AC}" destId="{9E921293-9394-4723-83EE-B494FD603F35}" srcOrd="0" destOrd="0" presId="urn:microsoft.com/office/officeart/2008/layout/AlternatingHexagons"/>
    <dgm:cxn modelId="{7728B1FD-6EE6-415B-8ECC-7405210F98DA}" type="presOf" srcId="{C9427C87-C904-4585-99DE-315B19C4DE33}" destId="{B7739DC7-1BAF-4D36-BA5A-53A3F23DCF0C}" srcOrd="0" destOrd="0" presId="urn:microsoft.com/office/officeart/2008/layout/AlternatingHexagons"/>
    <dgm:cxn modelId="{5B7C1B29-26D3-49C1-B714-7839E713D1F5}" srcId="{4DB31F8C-004F-4A7C-9B69-C1C81AD067BC}" destId="{FA4A5692-AA80-4481-93DB-BA1243673CF3}" srcOrd="2" destOrd="0" parTransId="{F4D491C8-BEF7-4AE0-8769-4376F87ACC69}" sibTransId="{C9427C87-C904-4585-99DE-315B19C4DE33}"/>
    <dgm:cxn modelId="{30C974B0-6EBE-4B08-BEAB-DE7F2C3227C1}" type="presOf" srcId="{0D0E826C-8141-4391-8A30-967A215617A8}" destId="{A488D415-D209-46E8-9CC4-AE110C99B090}" srcOrd="0" destOrd="0" presId="urn:microsoft.com/office/officeart/2008/layout/AlternatingHexagons"/>
    <dgm:cxn modelId="{58AE5DD7-BD15-422C-80D3-EE1BEC5E074C}" type="presOf" srcId="{857D0AB0-BF47-4319-AC59-88642079DF10}" destId="{D11D03E2-F913-4F19-BCDC-EDB8D032F53B}" srcOrd="0" destOrd="0" presId="urn:microsoft.com/office/officeart/2008/layout/AlternatingHexagons"/>
    <dgm:cxn modelId="{061EFE49-23A7-4126-B95D-F59EFD22040D}" type="presOf" srcId="{FA4A5692-AA80-4481-93DB-BA1243673CF3}" destId="{9B2BB258-EAD7-4F3F-8B4F-2628FBEC95B2}" srcOrd="0" destOrd="0" presId="urn:microsoft.com/office/officeart/2008/layout/AlternatingHexagons"/>
    <dgm:cxn modelId="{99557823-87F7-4A13-9C81-086255AB7501}" srcId="{4DB31F8C-004F-4A7C-9B69-C1C81AD067BC}" destId="{5647A7E5-F6EE-4AE3-9F14-E10D479617AC}" srcOrd="1" destOrd="0" parTransId="{29E793E4-93E1-440A-95A6-7006DB35AE35}" sibTransId="{0D0E826C-8141-4391-8A30-967A215617A8}"/>
    <dgm:cxn modelId="{7453D137-A9BA-4494-BEB6-1AFB16CAD66F}" type="presOf" srcId="{E105D037-7883-412F-8FF5-AF414B9D23C7}" destId="{75D9FA64-BC7F-439A-9808-0539BB3F2900}" srcOrd="0" destOrd="0" presId="urn:microsoft.com/office/officeart/2008/layout/AlternatingHexagons"/>
    <dgm:cxn modelId="{D63F8048-2F4D-4EF4-BDB2-B98E9123B862}" srcId="{4DB31F8C-004F-4A7C-9B69-C1C81AD067BC}" destId="{E105D037-7883-412F-8FF5-AF414B9D23C7}" srcOrd="0" destOrd="0" parTransId="{9E9BA1F4-A3E8-49B4-B851-5F3C142A4F3A}" sibTransId="{857D0AB0-BF47-4319-AC59-88642079DF10}"/>
    <dgm:cxn modelId="{75A790EF-7EEA-42D8-83E7-16F7289D1151}" type="presParOf" srcId="{C041786F-8669-4A15-9C1C-9AA3F35CFA44}" destId="{47AA25BC-8CE3-49A7-BAD1-9D1DB2FDA0D1}" srcOrd="0" destOrd="0" presId="urn:microsoft.com/office/officeart/2008/layout/AlternatingHexagons"/>
    <dgm:cxn modelId="{26F48304-E828-491B-8B6B-FA7DF0A8AB54}" type="presParOf" srcId="{47AA25BC-8CE3-49A7-BAD1-9D1DB2FDA0D1}" destId="{75D9FA64-BC7F-439A-9808-0539BB3F2900}" srcOrd="0" destOrd="0" presId="urn:microsoft.com/office/officeart/2008/layout/AlternatingHexagons"/>
    <dgm:cxn modelId="{F50C226E-BF8C-4BF1-B972-369B4CD2E23D}" type="presParOf" srcId="{47AA25BC-8CE3-49A7-BAD1-9D1DB2FDA0D1}" destId="{B37ED400-B663-4EC1-8916-66E6DD167C0C}" srcOrd="1" destOrd="0" presId="urn:microsoft.com/office/officeart/2008/layout/AlternatingHexagons"/>
    <dgm:cxn modelId="{BA3E1EF8-28A5-409A-8D01-0C3E7B8F6C10}" type="presParOf" srcId="{47AA25BC-8CE3-49A7-BAD1-9D1DB2FDA0D1}" destId="{DB1079FF-71DB-463A-88D9-CEBD41048423}" srcOrd="2" destOrd="0" presId="urn:microsoft.com/office/officeart/2008/layout/AlternatingHexagons"/>
    <dgm:cxn modelId="{4F8834F2-2822-46D1-8E4A-A58A43B4A12A}" type="presParOf" srcId="{47AA25BC-8CE3-49A7-BAD1-9D1DB2FDA0D1}" destId="{1C344013-5F7D-4E25-91B9-24876491B825}" srcOrd="3" destOrd="0" presId="urn:microsoft.com/office/officeart/2008/layout/AlternatingHexagons"/>
    <dgm:cxn modelId="{E8F8719F-EDAE-4063-B3A8-056F1C4706B2}" type="presParOf" srcId="{47AA25BC-8CE3-49A7-BAD1-9D1DB2FDA0D1}" destId="{D11D03E2-F913-4F19-BCDC-EDB8D032F53B}" srcOrd="4" destOrd="0" presId="urn:microsoft.com/office/officeart/2008/layout/AlternatingHexagons"/>
    <dgm:cxn modelId="{BBF78567-9FFA-434A-A845-277BEBC89466}" type="presParOf" srcId="{C041786F-8669-4A15-9C1C-9AA3F35CFA44}" destId="{B485C769-D034-4721-9292-4C63843475CD}" srcOrd="1" destOrd="0" presId="urn:microsoft.com/office/officeart/2008/layout/AlternatingHexagons"/>
    <dgm:cxn modelId="{32153F8D-DD73-40A0-8954-E3E052B24B73}" type="presParOf" srcId="{C041786F-8669-4A15-9C1C-9AA3F35CFA44}" destId="{B623B56E-8B37-448F-B695-6904B9A58988}" srcOrd="2" destOrd="0" presId="urn:microsoft.com/office/officeart/2008/layout/AlternatingHexagons"/>
    <dgm:cxn modelId="{DDF60BF5-DBFA-4173-B117-5188AF177762}" type="presParOf" srcId="{B623B56E-8B37-448F-B695-6904B9A58988}" destId="{9E921293-9394-4723-83EE-B494FD603F35}" srcOrd="0" destOrd="0" presId="urn:microsoft.com/office/officeart/2008/layout/AlternatingHexagons"/>
    <dgm:cxn modelId="{B2A10979-843E-47D1-A5E7-54381E68A592}" type="presParOf" srcId="{B623B56E-8B37-448F-B695-6904B9A58988}" destId="{CB0E1A26-445D-481B-ACD9-76C01FCC47D7}" srcOrd="1" destOrd="0" presId="urn:microsoft.com/office/officeart/2008/layout/AlternatingHexagons"/>
    <dgm:cxn modelId="{F497A8D3-BE0B-41DD-8179-4D3E3CE89625}" type="presParOf" srcId="{B623B56E-8B37-448F-B695-6904B9A58988}" destId="{AE6846FD-D55A-4EAB-BC57-B1AC8762B423}" srcOrd="2" destOrd="0" presId="urn:microsoft.com/office/officeart/2008/layout/AlternatingHexagons"/>
    <dgm:cxn modelId="{888DB771-D87F-412C-9B41-B07EBA2AB90D}" type="presParOf" srcId="{B623B56E-8B37-448F-B695-6904B9A58988}" destId="{511C5E85-DE4E-4AD4-AD25-CB5FF0A358C3}" srcOrd="3" destOrd="0" presId="urn:microsoft.com/office/officeart/2008/layout/AlternatingHexagons"/>
    <dgm:cxn modelId="{FD292B35-9BDB-4C44-BD7E-A7B54A388704}" type="presParOf" srcId="{B623B56E-8B37-448F-B695-6904B9A58988}" destId="{A488D415-D209-46E8-9CC4-AE110C99B090}" srcOrd="4" destOrd="0" presId="urn:microsoft.com/office/officeart/2008/layout/AlternatingHexagons"/>
    <dgm:cxn modelId="{991C2ABE-D0FA-4F4F-8F27-00D8E787F998}" type="presParOf" srcId="{C041786F-8669-4A15-9C1C-9AA3F35CFA44}" destId="{21C3E034-879B-4111-85EC-0BE5383171B5}" srcOrd="3" destOrd="0" presId="urn:microsoft.com/office/officeart/2008/layout/AlternatingHexagons"/>
    <dgm:cxn modelId="{A09EE245-513E-4CD1-9CE6-BF68C62DF01F}" type="presParOf" srcId="{C041786F-8669-4A15-9C1C-9AA3F35CFA44}" destId="{F375F16E-A2F4-44C1-AAAD-7727AF61693A}" srcOrd="4" destOrd="0" presId="urn:microsoft.com/office/officeart/2008/layout/AlternatingHexagons"/>
    <dgm:cxn modelId="{58D346C0-B9AC-4C43-94D1-38B683557F11}" type="presParOf" srcId="{F375F16E-A2F4-44C1-AAAD-7727AF61693A}" destId="{9B2BB258-EAD7-4F3F-8B4F-2628FBEC95B2}" srcOrd="0" destOrd="0" presId="urn:microsoft.com/office/officeart/2008/layout/AlternatingHexagons"/>
    <dgm:cxn modelId="{B1E28F6B-7FA3-4CA2-8175-26A0693F901C}" type="presParOf" srcId="{F375F16E-A2F4-44C1-AAAD-7727AF61693A}" destId="{5F6D9FEB-E83E-4251-A2C4-12DC2AE12B0C}" srcOrd="1" destOrd="0" presId="urn:microsoft.com/office/officeart/2008/layout/AlternatingHexagons"/>
    <dgm:cxn modelId="{3733FE15-F8F5-417A-90A4-F0E6AA42CEE1}" type="presParOf" srcId="{F375F16E-A2F4-44C1-AAAD-7727AF61693A}" destId="{A5BDAB72-D9DC-4144-9899-80F61D747F24}" srcOrd="2" destOrd="0" presId="urn:microsoft.com/office/officeart/2008/layout/AlternatingHexagons"/>
    <dgm:cxn modelId="{93DE1240-3F23-4231-974F-D20205E1F286}" type="presParOf" srcId="{F375F16E-A2F4-44C1-AAAD-7727AF61693A}" destId="{28930712-4C97-4A7B-A2EE-3C49C9F658F7}" srcOrd="3" destOrd="0" presId="urn:microsoft.com/office/officeart/2008/layout/AlternatingHexagons"/>
    <dgm:cxn modelId="{D3F73AA3-3CB1-4032-9848-64CCFCF13EB9}" type="presParOf" srcId="{F375F16E-A2F4-44C1-AAAD-7727AF61693A}" destId="{B7739DC7-1BAF-4D36-BA5A-53A3F23DCF0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s-ES"/>
        </a:p>
      </dgm:t>
    </dgm:pt>
    <dgm:pt modelId="{90AE1B97-3E69-469E-BF46-4FBA994FF768}">
      <dgm:prSet phldrT="[Texto]"/>
      <dgm:spPr/>
      <dgm:t>
        <a:bodyPr/>
        <a:lstStyle/>
        <a:p>
          <a:r>
            <a:rPr lang="es-ES" dirty="0" smtClean="0"/>
            <a:t>Instalaciones seguras</a:t>
          </a:r>
          <a:endParaRPr lang="es-ES" dirty="0"/>
        </a:p>
      </dgm:t>
    </dgm:pt>
    <dgm:pt modelId="{21233AA4-01CC-469D-B7CD-A472DDF8DCC5}" type="parTrans" cxnId="{35F84567-3783-46FA-B5AF-409360F87C0E}">
      <dgm:prSet/>
      <dgm:spPr/>
      <dgm:t>
        <a:bodyPr/>
        <a:lstStyle/>
        <a:p>
          <a:endParaRPr lang="es-ES"/>
        </a:p>
      </dgm:t>
    </dgm:pt>
    <dgm:pt modelId="{1F18CDB9-61BF-48BC-A6A0-223FFC881B07}" type="sibTrans" cxnId="{35F84567-3783-46FA-B5AF-409360F87C0E}">
      <dgm:prSet/>
      <dgm:spPr/>
      <dgm:t>
        <a:bodyPr/>
        <a:lstStyle/>
        <a:p>
          <a:endParaRPr lang="es-ES"/>
        </a:p>
      </dgm:t>
    </dgm:pt>
    <dgm:pt modelId="{8A933D9F-A6A7-4137-A9C8-6E8B0A63F7F8}">
      <dgm:prSet phldrT="[Texto]"/>
      <dgm:spPr/>
      <dgm:t>
        <a:bodyPr/>
        <a:lstStyle/>
        <a:p>
          <a:r>
            <a:rPr lang="es-ES" dirty="0" smtClean="0"/>
            <a:t>Descargas oficiales</a:t>
          </a:r>
          <a:endParaRPr lang="es-ES" dirty="0"/>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FAA0D00F-5795-4293-8E9E-D90EF035E5AA}">
      <dgm:prSet phldrT="[Texto]"/>
      <dgm:spPr/>
      <dgm:t>
        <a:bodyPr/>
        <a:lstStyle/>
        <a:p>
          <a:r>
            <a:rPr lang="es-ES" dirty="0" smtClean="0"/>
            <a:t>Actualización antivirus</a:t>
          </a:r>
          <a:endParaRPr lang="es-ES" dirty="0"/>
        </a:p>
      </dgm:t>
    </dgm:pt>
    <dgm:pt modelId="{6C08574B-6F2C-4879-B69B-8FDCA09CE144}" type="parTrans" cxnId="{DCF8A809-01BD-4310-8843-4ED4BDA72CBD}">
      <dgm:prSet/>
      <dgm:spPr/>
      <dgm:t>
        <a:bodyPr/>
        <a:lstStyle/>
        <a:p>
          <a:endParaRPr lang="es-ES"/>
        </a:p>
      </dgm:t>
    </dgm:pt>
    <dgm:pt modelId="{D1CB8080-7E7E-4A08-99C5-6FB4C5DD09DE}" type="sibTrans" cxnId="{DCF8A809-01BD-4310-8843-4ED4BDA72CBD}">
      <dgm:prSet/>
      <dgm:spPr/>
      <dgm:t>
        <a:bodyPr/>
        <a:lstStyle/>
        <a:p>
          <a:endParaRPr lang="es-ES"/>
        </a:p>
      </dgm:t>
    </dgm:pt>
    <dgm:pt modelId="{3436EBA6-AAE2-411B-B772-4A0B6ED59E35}">
      <dgm:prSet phldrT="[Texto]"/>
      <dgm:spPr/>
      <dgm:t>
        <a:bodyPr/>
        <a:lstStyle/>
        <a:p>
          <a:r>
            <a:rPr lang="es-ES" dirty="0" smtClean="0"/>
            <a:t>Instalación cortafuegos</a:t>
          </a:r>
          <a:endParaRPr lang="es-ES" dirty="0"/>
        </a:p>
      </dgm:t>
    </dgm:pt>
    <dgm:pt modelId="{4C55671F-FCC6-40E6-BFE9-4A989C83D163}" type="parTrans" cxnId="{2338ADC3-E89D-41C0-9BDB-B959971D938E}">
      <dgm:prSet/>
      <dgm:spPr/>
      <dgm:t>
        <a:bodyPr/>
        <a:lstStyle/>
        <a:p>
          <a:endParaRPr lang="es-ES"/>
        </a:p>
      </dgm:t>
    </dgm:pt>
    <dgm:pt modelId="{109680FE-364F-4C4B-80B9-B70B6FEFD0DB}" type="sibTrans" cxnId="{2338ADC3-E89D-41C0-9BDB-B959971D938E}">
      <dgm:prSet/>
      <dgm:spPr/>
      <dgm:t>
        <a:bodyPr/>
        <a:lstStyle/>
        <a:p>
          <a:endParaRPr lang="es-ES"/>
        </a:p>
      </dgm:t>
    </dgm:pt>
    <dgm:pt modelId="{62EC2EB8-AFCA-46F6-BADE-DC018F019C22}">
      <dgm:prSet phldrT="[Texto]"/>
      <dgm:spPr/>
      <dgm:t>
        <a:bodyPr/>
        <a:lstStyle/>
        <a:p>
          <a:r>
            <a:rPr lang="es-ES" dirty="0" smtClean="0"/>
            <a:t>Actualización de sistema, navegadores y demás programas</a:t>
          </a:r>
          <a:endParaRPr lang="es-ES" dirty="0"/>
        </a:p>
      </dgm:t>
    </dgm:pt>
    <dgm:pt modelId="{4107276D-DC38-48A1-813C-461402FF456C}" type="parTrans" cxnId="{672A818C-70D7-43FE-BAD9-5E95C20FE8EC}">
      <dgm:prSet/>
      <dgm:spPr/>
      <dgm:t>
        <a:bodyPr/>
        <a:lstStyle/>
        <a:p>
          <a:endParaRPr lang="es-ES"/>
        </a:p>
      </dgm:t>
    </dgm:pt>
    <dgm:pt modelId="{E6C57B47-94A9-4F51-A879-5491A2D429E4}" type="sibTrans" cxnId="{672A818C-70D7-43FE-BAD9-5E95C20FE8EC}">
      <dgm:prSet/>
      <dgm:spPr/>
      <dgm:t>
        <a:bodyPr/>
        <a:lstStyle/>
        <a:p>
          <a:endParaRPr lang="es-ES"/>
        </a:p>
      </dgm:t>
    </dgm:pt>
    <dgm:pt modelId="{0EE2EE30-253D-4367-8F3D-4984AA1381F6}">
      <dgm:prSet phldrT="[Texto]"/>
      <dgm:spPr/>
      <dgm:t>
        <a:bodyPr/>
        <a:lstStyle/>
        <a:p>
          <a:r>
            <a:rPr lang="es-ES" dirty="0" smtClean="0"/>
            <a:t>Copias de seguridad</a:t>
          </a:r>
          <a:endParaRPr lang="es-ES" dirty="0"/>
        </a:p>
      </dgm:t>
    </dgm:pt>
    <dgm:pt modelId="{19E40852-294C-4B24-A906-49D8D8ACA1CA}" type="parTrans" cxnId="{D312A0D8-DAD8-42AA-82BF-40339EACFEE9}">
      <dgm:prSet/>
      <dgm:spPr/>
      <dgm:t>
        <a:bodyPr/>
        <a:lstStyle/>
        <a:p>
          <a:endParaRPr lang="es-ES"/>
        </a:p>
      </dgm:t>
    </dgm:pt>
    <dgm:pt modelId="{B517FBA9-5F6E-4E80-9C7A-08C84EB267FA}" type="sibTrans" cxnId="{D312A0D8-DAD8-42AA-82BF-40339EACFEE9}">
      <dgm:prSet/>
      <dgm:spPr/>
      <dgm:t>
        <a:bodyPr/>
        <a:lstStyle/>
        <a:p>
          <a:endParaRPr lang="es-ES"/>
        </a:p>
      </dgm:t>
    </dgm:pt>
    <dgm:pt modelId="{ABA4B845-AC54-4B82-8836-AC0E74F44A9E}">
      <dgm:prSet phldrT="[Texto]"/>
      <dgm:spPr/>
      <dgm:t>
        <a:bodyPr/>
        <a:lstStyle/>
        <a:p>
          <a:r>
            <a:rPr lang="es-ES" dirty="0" smtClean="0"/>
            <a:t>Cifrado de información </a:t>
          </a:r>
          <a:endParaRPr lang="es-ES" dirty="0"/>
        </a:p>
      </dgm:t>
    </dgm:pt>
    <dgm:pt modelId="{CB73E983-C348-41BA-81A1-3A13304B0F25}" type="parTrans" cxnId="{AC3C9C13-2D09-42C0-830A-2A0F0A88ABF3}">
      <dgm:prSet/>
      <dgm:spPr/>
      <dgm:t>
        <a:bodyPr/>
        <a:lstStyle/>
        <a:p>
          <a:endParaRPr lang="es-ES"/>
        </a:p>
      </dgm:t>
    </dgm:pt>
    <dgm:pt modelId="{F8C6781B-1A95-49FF-AACC-42B46AF12714}" type="sibTrans" cxnId="{AC3C9C13-2D09-42C0-830A-2A0F0A88ABF3}">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76455E56-509E-447C-9486-675A73091A8B}" type="pres">
      <dgm:prSet presAssocID="{90AE1B97-3E69-469E-BF46-4FBA994FF768}" presName="node" presStyleLbl="node1" presStyleIdx="0" presStyleCnt="7">
        <dgm:presLayoutVars>
          <dgm:bulletEnabled val="1"/>
        </dgm:presLayoutVars>
      </dgm:prSet>
      <dgm:spPr/>
      <dgm:t>
        <a:bodyPr/>
        <a:lstStyle/>
        <a:p>
          <a:endParaRPr lang="es-ES"/>
        </a:p>
      </dgm:t>
    </dgm:pt>
    <dgm:pt modelId="{287ED668-6D5D-43DD-9DF5-68273230CF15}" type="pres">
      <dgm:prSet presAssocID="{1F18CDB9-61BF-48BC-A6A0-223FFC881B07}" presName="sibTrans" presStyleCnt="0"/>
      <dgm:spPr/>
    </dgm:pt>
    <dgm:pt modelId="{06FBAF17-4E32-4890-9288-63AEADBE10D6}" type="pres">
      <dgm:prSet presAssocID="{8A933D9F-A6A7-4137-A9C8-6E8B0A63F7F8}" presName="node" presStyleLbl="node1" presStyleIdx="1" presStyleCnt="7">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CDBFD179-1E9F-4B56-8056-78C99912D145}" type="pres">
      <dgm:prSet presAssocID="{FAA0D00F-5795-4293-8E9E-D90EF035E5AA}" presName="node" presStyleLbl="node1" presStyleIdx="2" presStyleCnt="7">
        <dgm:presLayoutVars>
          <dgm:bulletEnabled val="1"/>
        </dgm:presLayoutVars>
      </dgm:prSet>
      <dgm:spPr/>
      <dgm:t>
        <a:bodyPr/>
        <a:lstStyle/>
        <a:p>
          <a:endParaRPr lang="es-ES"/>
        </a:p>
      </dgm:t>
    </dgm:pt>
    <dgm:pt modelId="{132589C9-C239-44BE-AC38-1DA90E6D089E}" type="pres">
      <dgm:prSet presAssocID="{D1CB8080-7E7E-4A08-99C5-6FB4C5DD09DE}" presName="sibTrans" presStyleCnt="0"/>
      <dgm:spPr/>
    </dgm:pt>
    <dgm:pt modelId="{D850D659-C496-4AFC-9DAD-3C59D0175E40}" type="pres">
      <dgm:prSet presAssocID="{3436EBA6-AAE2-411B-B772-4A0B6ED59E35}" presName="node" presStyleLbl="node1" presStyleIdx="3" presStyleCnt="7">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pt>
    <dgm:pt modelId="{8A517931-5072-4FF3-ABD4-DDD184434322}" type="pres">
      <dgm:prSet presAssocID="{62EC2EB8-AFCA-46F6-BADE-DC018F019C22}" presName="node" presStyleLbl="node1" presStyleIdx="4" presStyleCnt="7">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23E503A7-71AC-4404-AF2F-EE087542C714}" type="pres">
      <dgm:prSet presAssocID="{0EE2EE30-253D-4367-8F3D-4984AA1381F6}" presName="node" presStyleLbl="node1" presStyleIdx="5" presStyleCnt="7">
        <dgm:presLayoutVars>
          <dgm:bulletEnabled val="1"/>
        </dgm:presLayoutVars>
      </dgm:prSet>
      <dgm:spPr/>
      <dgm:t>
        <a:bodyPr/>
        <a:lstStyle/>
        <a:p>
          <a:endParaRPr lang="es-ES"/>
        </a:p>
      </dgm:t>
    </dgm:pt>
    <dgm:pt modelId="{DF3AE9FB-1CB7-402B-B78E-25E528F26763}" type="pres">
      <dgm:prSet presAssocID="{B517FBA9-5F6E-4E80-9C7A-08C84EB267FA}" presName="sibTrans" presStyleCnt="0"/>
      <dgm:spPr/>
    </dgm:pt>
    <dgm:pt modelId="{F90B8915-55B6-4E67-9990-582B04FC2ACD}" type="pres">
      <dgm:prSet presAssocID="{ABA4B845-AC54-4B82-8836-AC0E74F44A9E}" presName="node" presStyleLbl="node1" presStyleIdx="6" presStyleCnt="7">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4" destOrd="0" parTransId="{4107276D-DC38-48A1-813C-461402FF456C}" sibTransId="{E6C57B47-94A9-4F51-A879-5491A2D429E4}"/>
    <dgm:cxn modelId="{D312A0D8-DAD8-42AA-82BF-40339EACFEE9}" srcId="{F38D79F1-7D1F-4483-A5E7-4E11B31A232A}" destId="{0EE2EE30-253D-4367-8F3D-4984AA1381F6}" srcOrd="5" destOrd="0" parTransId="{19E40852-294C-4B24-A906-49D8D8ACA1CA}" sibTransId="{B517FBA9-5F6E-4E80-9C7A-08C84EB267FA}"/>
    <dgm:cxn modelId="{0113FB30-A939-4F2E-B000-BDAFF76BF975}" srcId="{F38D79F1-7D1F-4483-A5E7-4E11B31A232A}" destId="{8A933D9F-A6A7-4137-A9C8-6E8B0A63F7F8}" srcOrd="1" destOrd="0" parTransId="{42F441AE-496A-4507-84B3-49C589518B62}" sibTransId="{349FD400-BACA-4D82-A4A6-9BEE33084BEE}"/>
    <dgm:cxn modelId="{337054B0-EA87-4D09-9E78-E9020DDEED41}" type="presOf" srcId="{3436EBA6-AAE2-411B-B772-4A0B6ED59E35}" destId="{D850D659-C496-4AFC-9DAD-3C59D0175E40}" srcOrd="0" destOrd="0" presId="urn:microsoft.com/office/officeart/2005/8/layout/default#5"/>
    <dgm:cxn modelId="{2338ADC3-E89D-41C0-9BDB-B959971D938E}" srcId="{F38D79F1-7D1F-4483-A5E7-4E11B31A232A}" destId="{3436EBA6-AAE2-411B-B772-4A0B6ED59E35}" srcOrd="3" destOrd="0" parTransId="{4C55671F-FCC6-40E6-BFE9-4A989C83D163}" sibTransId="{109680FE-364F-4C4B-80B9-B70B6FEFD0DB}"/>
    <dgm:cxn modelId="{ABDE70C8-E7B8-4DA7-BBAC-5B43D8BE505C}" type="presOf" srcId="{8A933D9F-A6A7-4137-A9C8-6E8B0A63F7F8}" destId="{06FBAF17-4E32-4890-9288-63AEADBE10D6}" srcOrd="0" destOrd="0" presId="urn:microsoft.com/office/officeart/2005/8/layout/default#5"/>
    <dgm:cxn modelId="{364859CE-2DF0-46F8-8586-3233AEE5999F}" type="presOf" srcId="{62EC2EB8-AFCA-46F6-BADE-DC018F019C22}" destId="{8A517931-5072-4FF3-ABD4-DDD184434322}" srcOrd="0" destOrd="0" presId="urn:microsoft.com/office/officeart/2005/8/layout/default#5"/>
    <dgm:cxn modelId="{D667A912-CADB-4545-83B8-5C412FD4F744}" type="presOf" srcId="{FAA0D00F-5795-4293-8E9E-D90EF035E5AA}" destId="{CDBFD179-1E9F-4B56-8056-78C99912D145}" srcOrd="0" destOrd="0" presId="urn:microsoft.com/office/officeart/2005/8/layout/default#5"/>
    <dgm:cxn modelId="{35F84567-3783-46FA-B5AF-409360F87C0E}" srcId="{F38D79F1-7D1F-4483-A5E7-4E11B31A232A}" destId="{90AE1B97-3E69-469E-BF46-4FBA994FF768}" srcOrd="0" destOrd="0" parTransId="{21233AA4-01CC-469D-B7CD-A472DDF8DCC5}" sibTransId="{1F18CDB9-61BF-48BC-A6A0-223FFC881B07}"/>
    <dgm:cxn modelId="{A3B1D25B-7CDD-4945-ACB4-53532D43AB72}" type="presOf" srcId="{F38D79F1-7D1F-4483-A5E7-4E11B31A232A}" destId="{F675AF70-6962-41E5-876D-DF63464C4099}" srcOrd="0" destOrd="0" presId="urn:microsoft.com/office/officeart/2005/8/layout/default#5"/>
    <dgm:cxn modelId="{DCF8A809-01BD-4310-8843-4ED4BDA72CBD}" srcId="{F38D79F1-7D1F-4483-A5E7-4E11B31A232A}" destId="{FAA0D00F-5795-4293-8E9E-D90EF035E5AA}" srcOrd="2" destOrd="0" parTransId="{6C08574B-6F2C-4879-B69B-8FDCA09CE144}" sibTransId="{D1CB8080-7E7E-4A08-99C5-6FB4C5DD09DE}"/>
    <dgm:cxn modelId="{7491A565-0D73-4475-87FE-2053ED998F82}" type="presOf" srcId="{90AE1B97-3E69-469E-BF46-4FBA994FF768}" destId="{76455E56-509E-447C-9486-675A73091A8B}" srcOrd="0" destOrd="0" presId="urn:microsoft.com/office/officeart/2005/8/layout/default#5"/>
    <dgm:cxn modelId="{87C3648F-A665-4FB9-8B08-0063C269A298}" type="presOf" srcId="{ABA4B845-AC54-4B82-8836-AC0E74F44A9E}" destId="{F90B8915-55B6-4E67-9990-582B04FC2ACD}" srcOrd="0" destOrd="0" presId="urn:microsoft.com/office/officeart/2005/8/layout/default#5"/>
    <dgm:cxn modelId="{AC3C9C13-2D09-42C0-830A-2A0F0A88ABF3}" srcId="{F38D79F1-7D1F-4483-A5E7-4E11B31A232A}" destId="{ABA4B845-AC54-4B82-8836-AC0E74F44A9E}" srcOrd="6" destOrd="0" parTransId="{CB73E983-C348-41BA-81A1-3A13304B0F25}" sibTransId="{F8C6781B-1A95-49FF-AACC-42B46AF12714}"/>
    <dgm:cxn modelId="{00FECD51-D487-4249-8110-1B56FB106399}" type="presOf" srcId="{0EE2EE30-253D-4367-8F3D-4984AA1381F6}" destId="{23E503A7-71AC-4404-AF2F-EE087542C714}" srcOrd="0" destOrd="0" presId="urn:microsoft.com/office/officeart/2005/8/layout/default#5"/>
    <dgm:cxn modelId="{15D647E5-C2C4-437C-AA97-2A1C1FC68F5B}" type="presParOf" srcId="{F675AF70-6962-41E5-876D-DF63464C4099}" destId="{76455E56-509E-447C-9486-675A73091A8B}" srcOrd="0" destOrd="0" presId="urn:microsoft.com/office/officeart/2005/8/layout/default#5"/>
    <dgm:cxn modelId="{5E2B8731-7615-4367-8E28-912979431F1D}" type="presParOf" srcId="{F675AF70-6962-41E5-876D-DF63464C4099}" destId="{287ED668-6D5D-43DD-9DF5-68273230CF15}" srcOrd="1" destOrd="0" presId="urn:microsoft.com/office/officeart/2005/8/layout/default#5"/>
    <dgm:cxn modelId="{7A50A0F0-85D9-4E30-8E12-AD50A26F0295}" type="presParOf" srcId="{F675AF70-6962-41E5-876D-DF63464C4099}" destId="{06FBAF17-4E32-4890-9288-63AEADBE10D6}" srcOrd="2" destOrd="0" presId="urn:microsoft.com/office/officeart/2005/8/layout/default#5"/>
    <dgm:cxn modelId="{D4D21684-021D-4D63-BA51-689B932609D2}" type="presParOf" srcId="{F675AF70-6962-41E5-876D-DF63464C4099}" destId="{6500D4C1-4BBA-4844-A8B6-811157BDBADC}" srcOrd="3" destOrd="0" presId="urn:microsoft.com/office/officeart/2005/8/layout/default#5"/>
    <dgm:cxn modelId="{EEA0A812-2C27-4A9A-A67A-3720C30B2D30}" type="presParOf" srcId="{F675AF70-6962-41E5-876D-DF63464C4099}" destId="{CDBFD179-1E9F-4B56-8056-78C99912D145}" srcOrd="4" destOrd="0" presId="urn:microsoft.com/office/officeart/2005/8/layout/default#5"/>
    <dgm:cxn modelId="{0CBC4ECA-8A8E-4EA0-97A4-17E81EDFF21B}" type="presParOf" srcId="{F675AF70-6962-41E5-876D-DF63464C4099}" destId="{132589C9-C239-44BE-AC38-1DA90E6D089E}" srcOrd="5" destOrd="0" presId="urn:microsoft.com/office/officeart/2005/8/layout/default#5"/>
    <dgm:cxn modelId="{574EFA80-28BC-4AFF-A2B7-14D8295B8C41}" type="presParOf" srcId="{F675AF70-6962-41E5-876D-DF63464C4099}" destId="{D850D659-C496-4AFC-9DAD-3C59D0175E40}" srcOrd="6" destOrd="0" presId="urn:microsoft.com/office/officeart/2005/8/layout/default#5"/>
    <dgm:cxn modelId="{039D3DAF-1F4F-4BAE-9D32-622CB0903CAC}" type="presParOf" srcId="{F675AF70-6962-41E5-876D-DF63464C4099}" destId="{56284F0D-7A5A-437A-BFC5-7A7CDFD6EC18}" srcOrd="7" destOrd="0" presId="urn:microsoft.com/office/officeart/2005/8/layout/default#5"/>
    <dgm:cxn modelId="{268C8FD5-2130-40E1-B106-A0EA544019D3}" type="presParOf" srcId="{F675AF70-6962-41E5-876D-DF63464C4099}" destId="{8A517931-5072-4FF3-ABD4-DDD184434322}" srcOrd="8" destOrd="0" presId="urn:microsoft.com/office/officeart/2005/8/layout/default#5"/>
    <dgm:cxn modelId="{FDB4F37E-5FCF-436D-80FF-071EC92AEEBB}" type="presParOf" srcId="{F675AF70-6962-41E5-876D-DF63464C4099}" destId="{0B506DCF-7FC2-4523-A502-A8E2FA299210}" srcOrd="9" destOrd="0" presId="urn:microsoft.com/office/officeart/2005/8/layout/default#5"/>
    <dgm:cxn modelId="{2DC9A4AF-499A-4D0E-A236-B7350A8EA617}" type="presParOf" srcId="{F675AF70-6962-41E5-876D-DF63464C4099}" destId="{23E503A7-71AC-4404-AF2F-EE087542C714}" srcOrd="10" destOrd="0" presId="urn:microsoft.com/office/officeart/2005/8/layout/default#5"/>
    <dgm:cxn modelId="{862073F2-F01F-4E5A-A03B-307D4075B1C7}" type="presParOf" srcId="{F675AF70-6962-41E5-876D-DF63464C4099}" destId="{DF3AE9FB-1CB7-402B-B78E-25E528F26763}" srcOrd="11" destOrd="0" presId="urn:microsoft.com/office/officeart/2005/8/layout/default#5"/>
    <dgm:cxn modelId="{DBEC36A1-F080-4468-84D7-B43579920116}" type="presParOf" srcId="{F675AF70-6962-41E5-876D-DF63464C4099}" destId="{F90B8915-55B6-4E67-9990-582B04FC2ACD}" srcOrd="12"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D79F1-7D1F-4483-A5E7-4E11B31A232A}" type="doc">
      <dgm:prSet loTypeId="urn:microsoft.com/office/officeart/2005/8/layout/default#6" loCatId="list" qsTypeId="urn:microsoft.com/office/officeart/2005/8/quickstyle/simple2" qsCatId="simple" csTypeId="urn:microsoft.com/office/officeart/2005/8/colors/accent1_1" csCatId="accent1" phldr="1"/>
      <dgm:spPr/>
      <dgm:t>
        <a:bodyPr/>
        <a:lstStyle/>
        <a:p>
          <a:endParaRPr lang="es-ES"/>
        </a:p>
      </dgm:t>
    </dgm:pt>
    <dgm:pt modelId="{90AE1B97-3E69-469E-BF46-4FBA994FF768}">
      <dgm:prSet phldrT="[Texto]"/>
      <dgm:spPr/>
      <dgm:t>
        <a:bodyPr/>
        <a:lstStyle/>
        <a:p>
          <a:r>
            <a:rPr lang="es-ES" dirty="0" smtClean="0"/>
            <a:t>Cuentas de uso limitado. Gestión desde el administrador</a:t>
          </a:r>
          <a:endParaRPr lang="es-ES" dirty="0"/>
        </a:p>
      </dgm:t>
    </dgm:pt>
    <dgm:pt modelId="{21233AA4-01CC-469D-B7CD-A472DDF8DCC5}" type="parTrans" cxnId="{35F84567-3783-46FA-B5AF-409360F87C0E}">
      <dgm:prSet/>
      <dgm:spPr/>
      <dgm:t>
        <a:bodyPr/>
        <a:lstStyle/>
        <a:p>
          <a:endParaRPr lang="es-ES"/>
        </a:p>
      </dgm:t>
    </dgm:pt>
    <dgm:pt modelId="{1F18CDB9-61BF-48BC-A6A0-223FFC881B07}" type="sibTrans" cxnId="{35F84567-3783-46FA-B5AF-409360F87C0E}">
      <dgm:prSet/>
      <dgm:spPr/>
      <dgm:t>
        <a:bodyPr/>
        <a:lstStyle/>
        <a:p>
          <a:endParaRPr lang="es-ES"/>
        </a:p>
      </dgm:t>
    </dgm:pt>
    <dgm:pt modelId="{8A933D9F-A6A7-4137-A9C8-6E8B0A63F7F8}">
      <dgm:prSet phldrT="[Texto]"/>
      <dgm:spPr/>
      <dgm:t>
        <a:bodyPr/>
        <a:lstStyle/>
        <a:p>
          <a:r>
            <a:rPr lang="es-ES" dirty="0" smtClean="0"/>
            <a:t>Buena gestión de contraseñas</a:t>
          </a:r>
          <a:endParaRPr lang="es-ES" dirty="0"/>
        </a:p>
      </dgm:t>
    </dgm:pt>
    <dgm:pt modelId="{42F441AE-496A-4507-84B3-49C589518B62}" type="parTrans" cxnId="{0113FB30-A939-4F2E-B000-BDAFF76BF975}">
      <dgm:prSet/>
      <dgm:spPr/>
      <dgm:t>
        <a:bodyPr/>
        <a:lstStyle/>
        <a:p>
          <a:endParaRPr lang="es-ES"/>
        </a:p>
      </dgm:t>
    </dgm:pt>
    <dgm:pt modelId="{349FD400-BACA-4D82-A4A6-9BEE33084BEE}" type="sibTrans" cxnId="{0113FB30-A939-4F2E-B000-BDAFF76BF975}">
      <dgm:prSet/>
      <dgm:spPr/>
      <dgm:t>
        <a:bodyPr/>
        <a:lstStyle/>
        <a:p>
          <a:endParaRPr lang="es-ES"/>
        </a:p>
      </dgm:t>
    </dgm:pt>
    <dgm:pt modelId="{FAA0D00F-5795-4293-8E9E-D90EF035E5AA}">
      <dgm:prSet phldrT="[Texto]"/>
      <dgm:spPr/>
      <dgm:t>
        <a:bodyPr/>
        <a:lstStyle/>
        <a:p>
          <a:r>
            <a:rPr lang="es-ES" dirty="0" smtClean="0"/>
            <a:t>Cambiar clave WiFi del router </a:t>
          </a:r>
          <a:endParaRPr lang="es-ES" dirty="0"/>
        </a:p>
      </dgm:t>
    </dgm:pt>
    <dgm:pt modelId="{6C08574B-6F2C-4879-B69B-8FDCA09CE144}" type="parTrans" cxnId="{DCF8A809-01BD-4310-8843-4ED4BDA72CBD}">
      <dgm:prSet/>
      <dgm:spPr/>
      <dgm:t>
        <a:bodyPr/>
        <a:lstStyle/>
        <a:p>
          <a:endParaRPr lang="es-ES"/>
        </a:p>
      </dgm:t>
    </dgm:pt>
    <dgm:pt modelId="{D1CB8080-7E7E-4A08-99C5-6FB4C5DD09DE}" type="sibTrans" cxnId="{DCF8A809-01BD-4310-8843-4ED4BDA72CBD}">
      <dgm:prSet/>
      <dgm:spPr/>
      <dgm:t>
        <a:bodyPr/>
        <a:lstStyle/>
        <a:p>
          <a:endParaRPr lang="es-ES"/>
        </a:p>
      </dgm:t>
    </dgm:pt>
    <dgm:pt modelId="{3436EBA6-AAE2-411B-B772-4A0B6ED59E35}">
      <dgm:prSet phldrT="[Texto]"/>
      <dgm:spPr/>
      <dgm:t>
        <a:bodyPr/>
        <a:lstStyle/>
        <a:p>
          <a:r>
            <a:rPr lang="es-ES" dirty="0" smtClean="0"/>
            <a:t>Precaución al usar dispositivos y wifi públicos </a:t>
          </a:r>
          <a:endParaRPr lang="es-ES" dirty="0"/>
        </a:p>
      </dgm:t>
    </dgm:pt>
    <dgm:pt modelId="{4C55671F-FCC6-40E6-BFE9-4A989C83D163}" type="parTrans" cxnId="{2338ADC3-E89D-41C0-9BDB-B959971D938E}">
      <dgm:prSet/>
      <dgm:spPr/>
      <dgm:t>
        <a:bodyPr/>
        <a:lstStyle/>
        <a:p>
          <a:endParaRPr lang="es-ES"/>
        </a:p>
      </dgm:t>
    </dgm:pt>
    <dgm:pt modelId="{109680FE-364F-4C4B-80B9-B70B6FEFD0DB}" type="sibTrans" cxnId="{2338ADC3-E89D-41C0-9BDB-B959971D938E}">
      <dgm:prSet/>
      <dgm:spPr/>
      <dgm:t>
        <a:bodyPr/>
        <a:lstStyle/>
        <a:p>
          <a:endParaRPr lang="es-ES"/>
        </a:p>
      </dgm:t>
    </dgm:pt>
    <dgm:pt modelId="{62EC2EB8-AFCA-46F6-BADE-DC018F019C22}">
      <dgm:prSet phldrT="[Texto]"/>
      <dgm:spPr/>
      <dgm:t>
        <a:bodyPr/>
        <a:lstStyle/>
        <a:p>
          <a:r>
            <a:rPr lang="es-ES" dirty="0" smtClean="0"/>
            <a:t>Cuidado con las URL y los enlaces cortos</a:t>
          </a:r>
          <a:endParaRPr lang="es-ES" dirty="0"/>
        </a:p>
      </dgm:t>
    </dgm:pt>
    <dgm:pt modelId="{4107276D-DC38-48A1-813C-461402FF456C}" type="parTrans" cxnId="{672A818C-70D7-43FE-BAD9-5E95C20FE8EC}">
      <dgm:prSet/>
      <dgm:spPr/>
      <dgm:t>
        <a:bodyPr/>
        <a:lstStyle/>
        <a:p>
          <a:endParaRPr lang="es-ES"/>
        </a:p>
      </dgm:t>
    </dgm:pt>
    <dgm:pt modelId="{E6C57B47-94A9-4F51-A879-5491A2D429E4}" type="sibTrans" cxnId="{672A818C-70D7-43FE-BAD9-5E95C20FE8EC}">
      <dgm:prSet/>
      <dgm:spPr/>
      <dgm:t>
        <a:bodyPr/>
        <a:lstStyle/>
        <a:p>
          <a:endParaRPr lang="es-ES"/>
        </a:p>
      </dgm:t>
    </dgm:pt>
    <dgm:pt modelId="{ABA4B845-AC54-4B82-8836-AC0E74F44A9E}">
      <dgm:prSet phldrT="[Texto]"/>
      <dgm:spPr/>
      <dgm:t>
        <a:bodyPr/>
        <a:lstStyle/>
        <a:p>
          <a:r>
            <a:rPr lang="es-ES" dirty="0" smtClean="0"/>
            <a:t>Evita navegar por webs sospechosas</a:t>
          </a:r>
          <a:endParaRPr lang="es-ES" dirty="0"/>
        </a:p>
      </dgm:t>
    </dgm:pt>
    <dgm:pt modelId="{CB73E983-C348-41BA-81A1-3A13304B0F25}" type="parTrans" cxnId="{AC3C9C13-2D09-42C0-830A-2A0F0A88ABF3}">
      <dgm:prSet/>
      <dgm:spPr/>
      <dgm:t>
        <a:bodyPr/>
        <a:lstStyle/>
        <a:p>
          <a:endParaRPr lang="es-ES"/>
        </a:p>
      </dgm:t>
    </dgm:pt>
    <dgm:pt modelId="{F8C6781B-1A95-49FF-AACC-42B46AF12714}" type="sibTrans" cxnId="{AC3C9C13-2D09-42C0-830A-2A0F0A88ABF3}">
      <dgm:prSet/>
      <dgm:spPr/>
      <dgm:t>
        <a:bodyPr/>
        <a:lstStyle/>
        <a:p>
          <a:endParaRPr lang="es-ES"/>
        </a:p>
      </dgm:t>
    </dgm:pt>
    <dgm:pt modelId="{FF1BA5EC-439E-4346-8A34-14C07AD096EA}">
      <dgm:prSet phldrT="[Texto]"/>
      <dgm:spPr/>
      <dgm:t>
        <a:bodyPr/>
        <a:lstStyle/>
        <a:p>
          <a:r>
            <a:rPr lang="es-ES" dirty="0" smtClean="0"/>
            <a:t>Configura adecuadamente la privacidad en redes sociales</a:t>
          </a:r>
        </a:p>
      </dgm:t>
    </dgm:pt>
    <dgm:pt modelId="{BDADAA94-8286-4A60-B5F2-B10CCA510E48}" type="parTrans" cxnId="{A9E807E5-6E03-443B-94C2-EFB4CC17A94C}">
      <dgm:prSet/>
      <dgm:spPr/>
      <dgm:t>
        <a:bodyPr/>
        <a:lstStyle/>
        <a:p>
          <a:endParaRPr lang="es-ES"/>
        </a:p>
      </dgm:t>
    </dgm:pt>
    <dgm:pt modelId="{6603EB87-8456-4B58-9E69-2B3D86FC95E5}" type="sibTrans" cxnId="{A9E807E5-6E03-443B-94C2-EFB4CC17A94C}">
      <dgm:prSet/>
      <dgm:spPr/>
      <dgm:t>
        <a:bodyPr/>
        <a:lstStyle/>
        <a:p>
          <a:endParaRPr lang="es-ES"/>
        </a:p>
      </dgm:t>
    </dgm:pt>
    <dgm:pt modelId="{5DE9A306-D911-4E53-8A3A-584A70461591}">
      <dgm:prSet/>
      <dgm:spPr/>
      <dgm:t>
        <a:bodyPr/>
        <a:lstStyle/>
        <a:p>
          <a:r>
            <a:rPr lang="es-ES" dirty="0" smtClean="0"/>
            <a:t>Evita dispositivos extraíbles de dudosa procedencia</a:t>
          </a:r>
          <a:endParaRPr lang="es-ES" dirty="0"/>
        </a:p>
      </dgm:t>
    </dgm:pt>
    <dgm:pt modelId="{94C502B2-0DD2-4575-A419-FB2D0EA040E9}" type="parTrans" cxnId="{18945CFE-3497-46CD-AB51-9D819DD22D2B}">
      <dgm:prSet/>
      <dgm:spPr/>
      <dgm:t>
        <a:bodyPr/>
        <a:lstStyle/>
        <a:p>
          <a:endParaRPr lang="es-ES"/>
        </a:p>
      </dgm:t>
    </dgm:pt>
    <dgm:pt modelId="{60BA945A-0B1C-4670-8EB6-6E24B0479A36}" type="sibTrans" cxnId="{18945CFE-3497-46CD-AB51-9D819DD22D2B}">
      <dgm:prSet/>
      <dgm:spPr/>
      <dgm:t>
        <a:bodyPr/>
        <a:lstStyle/>
        <a:p>
          <a:endParaRPr lang="es-ES"/>
        </a:p>
      </dgm:t>
    </dgm:pt>
    <dgm:pt modelId="{F675AF70-6962-41E5-876D-DF63464C4099}" type="pres">
      <dgm:prSet presAssocID="{F38D79F1-7D1F-4483-A5E7-4E11B31A232A}" presName="diagram" presStyleCnt="0">
        <dgm:presLayoutVars>
          <dgm:dir/>
          <dgm:resizeHandles val="exact"/>
        </dgm:presLayoutVars>
      </dgm:prSet>
      <dgm:spPr/>
      <dgm:t>
        <a:bodyPr/>
        <a:lstStyle/>
        <a:p>
          <a:endParaRPr lang="es-ES"/>
        </a:p>
      </dgm:t>
    </dgm:pt>
    <dgm:pt modelId="{76455E56-509E-447C-9486-675A73091A8B}" type="pres">
      <dgm:prSet presAssocID="{90AE1B97-3E69-469E-BF46-4FBA994FF768}" presName="node" presStyleLbl="node1" presStyleIdx="0" presStyleCnt="8">
        <dgm:presLayoutVars>
          <dgm:bulletEnabled val="1"/>
        </dgm:presLayoutVars>
      </dgm:prSet>
      <dgm:spPr/>
      <dgm:t>
        <a:bodyPr/>
        <a:lstStyle/>
        <a:p>
          <a:endParaRPr lang="es-ES"/>
        </a:p>
      </dgm:t>
    </dgm:pt>
    <dgm:pt modelId="{287ED668-6D5D-43DD-9DF5-68273230CF15}" type="pres">
      <dgm:prSet presAssocID="{1F18CDB9-61BF-48BC-A6A0-223FFC881B07}" presName="sibTrans" presStyleCnt="0"/>
      <dgm:spPr/>
    </dgm:pt>
    <dgm:pt modelId="{06FBAF17-4E32-4890-9288-63AEADBE10D6}" type="pres">
      <dgm:prSet presAssocID="{8A933D9F-A6A7-4137-A9C8-6E8B0A63F7F8}" presName="node" presStyleLbl="node1" presStyleIdx="1" presStyleCnt="8">
        <dgm:presLayoutVars>
          <dgm:bulletEnabled val="1"/>
        </dgm:presLayoutVars>
      </dgm:prSet>
      <dgm:spPr/>
      <dgm:t>
        <a:bodyPr/>
        <a:lstStyle/>
        <a:p>
          <a:endParaRPr lang="es-ES"/>
        </a:p>
      </dgm:t>
    </dgm:pt>
    <dgm:pt modelId="{6500D4C1-4BBA-4844-A8B6-811157BDBADC}" type="pres">
      <dgm:prSet presAssocID="{349FD400-BACA-4D82-A4A6-9BEE33084BEE}" presName="sibTrans" presStyleCnt="0"/>
      <dgm:spPr/>
    </dgm:pt>
    <dgm:pt modelId="{CDBFD179-1E9F-4B56-8056-78C99912D145}" type="pres">
      <dgm:prSet presAssocID="{FAA0D00F-5795-4293-8E9E-D90EF035E5AA}" presName="node" presStyleLbl="node1" presStyleIdx="2" presStyleCnt="8">
        <dgm:presLayoutVars>
          <dgm:bulletEnabled val="1"/>
        </dgm:presLayoutVars>
      </dgm:prSet>
      <dgm:spPr/>
      <dgm:t>
        <a:bodyPr/>
        <a:lstStyle/>
        <a:p>
          <a:endParaRPr lang="es-ES"/>
        </a:p>
      </dgm:t>
    </dgm:pt>
    <dgm:pt modelId="{132589C9-C239-44BE-AC38-1DA90E6D089E}" type="pres">
      <dgm:prSet presAssocID="{D1CB8080-7E7E-4A08-99C5-6FB4C5DD09DE}" presName="sibTrans" presStyleCnt="0"/>
      <dgm:spPr/>
    </dgm:pt>
    <dgm:pt modelId="{D850D659-C496-4AFC-9DAD-3C59D0175E40}" type="pres">
      <dgm:prSet presAssocID="{3436EBA6-AAE2-411B-B772-4A0B6ED59E35}" presName="node" presStyleLbl="node1" presStyleIdx="3" presStyleCnt="8">
        <dgm:presLayoutVars>
          <dgm:bulletEnabled val="1"/>
        </dgm:presLayoutVars>
      </dgm:prSet>
      <dgm:spPr/>
      <dgm:t>
        <a:bodyPr/>
        <a:lstStyle/>
        <a:p>
          <a:endParaRPr lang="es-ES"/>
        </a:p>
      </dgm:t>
    </dgm:pt>
    <dgm:pt modelId="{56284F0D-7A5A-437A-BFC5-7A7CDFD6EC18}" type="pres">
      <dgm:prSet presAssocID="{109680FE-364F-4C4B-80B9-B70B6FEFD0DB}" presName="sibTrans" presStyleCnt="0"/>
      <dgm:spPr/>
    </dgm:pt>
    <dgm:pt modelId="{8A517931-5072-4FF3-ABD4-DDD184434322}" type="pres">
      <dgm:prSet presAssocID="{62EC2EB8-AFCA-46F6-BADE-DC018F019C22}" presName="node" presStyleLbl="node1" presStyleIdx="4" presStyleCnt="8">
        <dgm:presLayoutVars>
          <dgm:bulletEnabled val="1"/>
        </dgm:presLayoutVars>
      </dgm:prSet>
      <dgm:spPr/>
      <dgm:t>
        <a:bodyPr/>
        <a:lstStyle/>
        <a:p>
          <a:endParaRPr lang="es-ES"/>
        </a:p>
      </dgm:t>
    </dgm:pt>
    <dgm:pt modelId="{0B506DCF-7FC2-4523-A502-A8E2FA299210}" type="pres">
      <dgm:prSet presAssocID="{E6C57B47-94A9-4F51-A879-5491A2D429E4}" presName="sibTrans" presStyleCnt="0"/>
      <dgm:spPr/>
    </dgm:pt>
    <dgm:pt modelId="{F90B8915-55B6-4E67-9990-582B04FC2ACD}" type="pres">
      <dgm:prSet presAssocID="{ABA4B845-AC54-4B82-8836-AC0E74F44A9E}" presName="node" presStyleLbl="node1" presStyleIdx="5" presStyleCnt="8">
        <dgm:presLayoutVars>
          <dgm:bulletEnabled val="1"/>
        </dgm:presLayoutVars>
      </dgm:prSet>
      <dgm:spPr/>
      <dgm:t>
        <a:bodyPr/>
        <a:lstStyle/>
        <a:p>
          <a:endParaRPr lang="es-ES"/>
        </a:p>
      </dgm:t>
    </dgm:pt>
    <dgm:pt modelId="{63176909-BD34-478A-848B-FA6F4DEFFEBC}" type="pres">
      <dgm:prSet presAssocID="{F8C6781B-1A95-49FF-AACC-42B46AF12714}" presName="sibTrans" presStyleCnt="0"/>
      <dgm:spPr/>
    </dgm:pt>
    <dgm:pt modelId="{F4115234-E04A-480B-BF1A-98B07ABF9013}" type="pres">
      <dgm:prSet presAssocID="{FF1BA5EC-439E-4346-8A34-14C07AD096EA}" presName="node" presStyleLbl="node1" presStyleIdx="6" presStyleCnt="8">
        <dgm:presLayoutVars>
          <dgm:bulletEnabled val="1"/>
        </dgm:presLayoutVars>
      </dgm:prSet>
      <dgm:spPr/>
      <dgm:t>
        <a:bodyPr/>
        <a:lstStyle/>
        <a:p>
          <a:endParaRPr lang="es-ES"/>
        </a:p>
      </dgm:t>
    </dgm:pt>
    <dgm:pt modelId="{EEB624F0-1E96-4CA8-BF1C-663DC447510E}" type="pres">
      <dgm:prSet presAssocID="{6603EB87-8456-4B58-9E69-2B3D86FC95E5}" presName="sibTrans" presStyleCnt="0"/>
      <dgm:spPr/>
    </dgm:pt>
    <dgm:pt modelId="{2A99A802-7CCD-44B2-9FAC-C3E513ACFB8E}" type="pres">
      <dgm:prSet presAssocID="{5DE9A306-D911-4E53-8A3A-584A70461591}" presName="node" presStyleLbl="node1" presStyleIdx="7" presStyleCnt="8">
        <dgm:presLayoutVars>
          <dgm:bulletEnabled val="1"/>
        </dgm:presLayoutVars>
      </dgm:prSet>
      <dgm:spPr/>
      <dgm:t>
        <a:bodyPr/>
        <a:lstStyle/>
        <a:p>
          <a:endParaRPr lang="es-ES"/>
        </a:p>
      </dgm:t>
    </dgm:pt>
  </dgm:ptLst>
  <dgm:cxnLst>
    <dgm:cxn modelId="{672A818C-70D7-43FE-BAD9-5E95C20FE8EC}" srcId="{F38D79F1-7D1F-4483-A5E7-4E11B31A232A}" destId="{62EC2EB8-AFCA-46F6-BADE-DC018F019C22}" srcOrd="4" destOrd="0" parTransId="{4107276D-DC38-48A1-813C-461402FF456C}" sibTransId="{E6C57B47-94A9-4F51-A879-5491A2D429E4}"/>
    <dgm:cxn modelId="{0113FB30-A939-4F2E-B000-BDAFF76BF975}" srcId="{F38D79F1-7D1F-4483-A5E7-4E11B31A232A}" destId="{8A933D9F-A6A7-4137-A9C8-6E8B0A63F7F8}" srcOrd="1" destOrd="0" parTransId="{42F441AE-496A-4507-84B3-49C589518B62}" sibTransId="{349FD400-BACA-4D82-A4A6-9BEE33084BEE}"/>
    <dgm:cxn modelId="{AE3DE99A-62B0-45CE-A297-020F7F19C8FB}" type="presOf" srcId="{FF1BA5EC-439E-4346-8A34-14C07AD096EA}" destId="{F4115234-E04A-480B-BF1A-98B07ABF9013}" srcOrd="0" destOrd="0" presId="urn:microsoft.com/office/officeart/2005/8/layout/default#6"/>
    <dgm:cxn modelId="{A9E807E5-6E03-443B-94C2-EFB4CC17A94C}" srcId="{F38D79F1-7D1F-4483-A5E7-4E11B31A232A}" destId="{FF1BA5EC-439E-4346-8A34-14C07AD096EA}" srcOrd="6" destOrd="0" parTransId="{BDADAA94-8286-4A60-B5F2-B10CCA510E48}" sibTransId="{6603EB87-8456-4B58-9E69-2B3D86FC95E5}"/>
    <dgm:cxn modelId="{2338ADC3-E89D-41C0-9BDB-B959971D938E}" srcId="{F38D79F1-7D1F-4483-A5E7-4E11B31A232A}" destId="{3436EBA6-AAE2-411B-B772-4A0B6ED59E35}" srcOrd="3" destOrd="0" parTransId="{4C55671F-FCC6-40E6-BFE9-4A989C83D163}" sibTransId="{109680FE-364F-4C4B-80B9-B70B6FEFD0DB}"/>
    <dgm:cxn modelId="{35F84567-3783-46FA-B5AF-409360F87C0E}" srcId="{F38D79F1-7D1F-4483-A5E7-4E11B31A232A}" destId="{90AE1B97-3E69-469E-BF46-4FBA994FF768}" srcOrd="0" destOrd="0" parTransId="{21233AA4-01CC-469D-B7CD-A472DDF8DCC5}" sibTransId="{1F18CDB9-61BF-48BC-A6A0-223FFC881B07}"/>
    <dgm:cxn modelId="{0146575C-79BB-4464-B600-0247B204D3EC}" type="presOf" srcId="{ABA4B845-AC54-4B82-8836-AC0E74F44A9E}" destId="{F90B8915-55B6-4E67-9990-582B04FC2ACD}" srcOrd="0" destOrd="0" presId="urn:microsoft.com/office/officeart/2005/8/layout/default#6"/>
    <dgm:cxn modelId="{DCF8A809-01BD-4310-8843-4ED4BDA72CBD}" srcId="{F38D79F1-7D1F-4483-A5E7-4E11B31A232A}" destId="{FAA0D00F-5795-4293-8E9E-D90EF035E5AA}" srcOrd="2" destOrd="0" parTransId="{6C08574B-6F2C-4879-B69B-8FDCA09CE144}" sibTransId="{D1CB8080-7E7E-4A08-99C5-6FB4C5DD09DE}"/>
    <dgm:cxn modelId="{A0BCDA86-8051-456D-9D70-EC727E5E57C9}" type="presOf" srcId="{F38D79F1-7D1F-4483-A5E7-4E11B31A232A}" destId="{F675AF70-6962-41E5-876D-DF63464C4099}" srcOrd="0" destOrd="0" presId="urn:microsoft.com/office/officeart/2005/8/layout/default#6"/>
    <dgm:cxn modelId="{71D8220A-10C8-4C80-95B6-91258A558695}" type="presOf" srcId="{62EC2EB8-AFCA-46F6-BADE-DC018F019C22}" destId="{8A517931-5072-4FF3-ABD4-DDD184434322}" srcOrd="0" destOrd="0" presId="urn:microsoft.com/office/officeart/2005/8/layout/default#6"/>
    <dgm:cxn modelId="{1A19535B-65AC-461C-AA55-8C1384423E16}" type="presOf" srcId="{8A933D9F-A6A7-4137-A9C8-6E8B0A63F7F8}" destId="{06FBAF17-4E32-4890-9288-63AEADBE10D6}" srcOrd="0" destOrd="0" presId="urn:microsoft.com/office/officeart/2005/8/layout/default#6"/>
    <dgm:cxn modelId="{AC3C9C13-2D09-42C0-830A-2A0F0A88ABF3}" srcId="{F38D79F1-7D1F-4483-A5E7-4E11B31A232A}" destId="{ABA4B845-AC54-4B82-8836-AC0E74F44A9E}" srcOrd="5" destOrd="0" parTransId="{CB73E983-C348-41BA-81A1-3A13304B0F25}" sibTransId="{F8C6781B-1A95-49FF-AACC-42B46AF12714}"/>
    <dgm:cxn modelId="{187177B7-5C15-4D7D-BEB2-59E9CF78B27E}" type="presOf" srcId="{3436EBA6-AAE2-411B-B772-4A0B6ED59E35}" destId="{D850D659-C496-4AFC-9DAD-3C59D0175E40}" srcOrd="0" destOrd="0" presId="urn:microsoft.com/office/officeart/2005/8/layout/default#6"/>
    <dgm:cxn modelId="{7D714ADA-DBB4-4DD0-8902-8B8F0CB08586}" type="presOf" srcId="{90AE1B97-3E69-469E-BF46-4FBA994FF768}" destId="{76455E56-509E-447C-9486-675A73091A8B}" srcOrd="0" destOrd="0" presId="urn:microsoft.com/office/officeart/2005/8/layout/default#6"/>
    <dgm:cxn modelId="{6496F47D-D60E-4CB7-A6D4-B8B9C5C82BBA}" type="presOf" srcId="{FAA0D00F-5795-4293-8E9E-D90EF035E5AA}" destId="{CDBFD179-1E9F-4B56-8056-78C99912D145}" srcOrd="0" destOrd="0" presId="urn:microsoft.com/office/officeart/2005/8/layout/default#6"/>
    <dgm:cxn modelId="{3CB93EA1-C4DA-452D-822D-899AAF6CEF83}" type="presOf" srcId="{5DE9A306-D911-4E53-8A3A-584A70461591}" destId="{2A99A802-7CCD-44B2-9FAC-C3E513ACFB8E}" srcOrd="0" destOrd="0" presId="urn:microsoft.com/office/officeart/2005/8/layout/default#6"/>
    <dgm:cxn modelId="{18945CFE-3497-46CD-AB51-9D819DD22D2B}" srcId="{F38D79F1-7D1F-4483-A5E7-4E11B31A232A}" destId="{5DE9A306-D911-4E53-8A3A-584A70461591}" srcOrd="7" destOrd="0" parTransId="{94C502B2-0DD2-4575-A419-FB2D0EA040E9}" sibTransId="{60BA945A-0B1C-4670-8EB6-6E24B0479A36}"/>
    <dgm:cxn modelId="{65D241C2-DFA5-4BA9-95E8-6DFBE70413FA}" type="presParOf" srcId="{F675AF70-6962-41E5-876D-DF63464C4099}" destId="{76455E56-509E-447C-9486-675A73091A8B}" srcOrd="0" destOrd="0" presId="urn:microsoft.com/office/officeart/2005/8/layout/default#6"/>
    <dgm:cxn modelId="{C86D6B1F-999B-465B-AB89-E159C7DEFEEB}" type="presParOf" srcId="{F675AF70-6962-41E5-876D-DF63464C4099}" destId="{287ED668-6D5D-43DD-9DF5-68273230CF15}" srcOrd="1" destOrd="0" presId="urn:microsoft.com/office/officeart/2005/8/layout/default#6"/>
    <dgm:cxn modelId="{837F386F-D5D6-45B9-B050-5AB24D91E884}" type="presParOf" srcId="{F675AF70-6962-41E5-876D-DF63464C4099}" destId="{06FBAF17-4E32-4890-9288-63AEADBE10D6}" srcOrd="2" destOrd="0" presId="urn:microsoft.com/office/officeart/2005/8/layout/default#6"/>
    <dgm:cxn modelId="{FDE4DB7B-7883-469F-9C92-CF12E07BC5B2}" type="presParOf" srcId="{F675AF70-6962-41E5-876D-DF63464C4099}" destId="{6500D4C1-4BBA-4844-A8B6-811157BDBADC}" srcOrd="3" destOrd="0" presId="urn:microsoft.com/office/officeart/2005/8/layout/default#6"/>
    <dgm:cxn modelId="{81B8E9F9-B20E-4C09-B8AD-BD627F240F54}" type="presParOf" srcId="{F675AF70-6962-41E5-876D-DF63464C4099}" destId="{CDBFD179-1E9F-4B56-8056-78C99912D145}" srcOrd="4" destOrd="0" presId="urn:microsoft.com/office/officeart/2005/8/layout/default#6"/>
    <dgm:cxn modelId="{4F950E19-81A0-4E2A-B254-6212775CD9B1}" type="presParOf" srcId="{F675AF70-6962-41E5-876D-DF63464C4099}" destId="{132589C9-C239-44BE-AC38-1DA90E6D089E}" srcOrd="5" destOrd="0" presId="urn:microsoft.com/office/officeart/2005/8/layout/default#6"/>
    <dgm:cxn modelId="{DC703D80-3F88-40F5-A0B6-B2D6E00ADD9D}" type="presParOf" srcId="{F675AF70-6962-41E5-876D-DF63464C4099}" destId="{D850D659-C496-4AFC-9DAD-3C59D0175E40}" srcOrd="6" destOrd="0" presId="urn:microsoft.com/office/officeart/2005/8/layout/default#6"/>
    <dgm:cxn modelId="{4BE16AA3-91A7-4FE2-B2DE-13A2234A51E3}" type="presParOf" srcId="{F675AF70-6962-41E5-876D-DF63464C4099}" destId="{56284F0D-7A5A-437A-BFC5-7A7CDFD6EC18}" srcOrd="7" destOrd="0" presId="urn:microsoft.com/office/officeart/2005/8/layout/default#6"/>
    <dgm:cxn modelId="{517B1078-2659-4F65-A387-C130B3910532}" type="presParOf" srcId="{F675AF70-6962-41E5-876D-DF63464C4099}" destId="{8A517931-5072-4FF3-ABD4-DDD184434322}" srcOrd="8" destOrd="0" presId="urn:microsoft.com/office/officeart/2005/8/layout/default#6"/>
    <dgm:cxn modelId="{865990FE-3A56-4D0E-B460-C7345B5763EB}" type="presParOf" srcId="{F675AF70-6962-41E5-876D-DF63464C4099}" destId="{0B506DCF-7FC2-4523-A502-A8E2FA299210}" srcOrd="9" destOrd="0" presId="urn:microsoft.com/office/officeart/2005/8/layout/default#6"/>
    <dgm:cxn modelId="{AE8855C1-2DC9-4A64-9957-E1AB460BEA79}" type="presParOf" srcId="{F675AF70-6962-41E5-876D-DF63464C4099}" destId="{F90B8915-55B6-4E67-9990-582B04FC2ACD}" srcOrd="10" destOrd="0" presId="urn:microsoft.com/office/officeart/2005/8/layout/default#6"/>
    <dgm:cxn modelId="{750F928D-A94E-4B65-9126-705556716994}" type="presParOf" srcId="{F675AF70-6962-41E5-876D-DF63464C4099}" destId="{63176909-BD34-478A-848B-FA6F4DEFFEBC}" srcOrd="11" destOrd="0" presId="urn:microsoft.com/office/officeart/2005/8/layout/default#6"/>
    <dgm:cxn modelId="{F022D1EB-0334-4EC2-BBD3-3526C4128B84}" type="presParOf" srcId="{F675AF70-6962-41E5-876D-DF63464C4099}" destId="{F4115234-E04A-480B-BF1A-98B07ABF9013}" srcOrd="12" destOrd="0" presId="urn:microsoft.com/office/officeart/2005/8/layout/default#6"/>
    <dgm:cxn modelId="{DBC96838-6D2B-402C-8EEF-23083CDCBEA6}" type="presParOf" srcId="{F675AF70-6962-41E5-876D-DF63464C4099}" destId="{EEB624F0-1E96-4CA8-BF1C-663DC447510E}" srcOrd="13" destOrd="0" presId="urn:microsoft.com/office/officeart/2005/8/layout/default#6"/>
    <dgm:cxn modelId="{8D87A609-A60E-4073-9F30-DC7C57468B71}" type="presParOf" srcId="{F675AF70-6962-41E5-876D-DF63464C4099}" destId="{2A99A802-7CCD-44B2-9FAC-C3E513ACFB8E}" srcOrd="14"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14/06/2018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14/06/2018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338097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836793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20400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691655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Tree>
    <p:extLst>
      <p:ext uri="{BB962C8B-B14F-4D97-AF65-F5344CB8AC3E}">
        <p14:creationId xmlns:p14="http://schemas.microsoft.com/office/powerpoint/2010/main" val="329930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Tree>
    <p:extLst>
      <p:ext uri="{BB962C8B-B14F-4D97-AF65-F5344CB8AC3E}">
        <p14:creationId xmlns:p14="http://schemas.microsoft.com/office/powerpoint/2010/main" val="125386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418379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78670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71287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78861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19</a:t>
            </a:fld>
            <a:endParaRPr lang="es-ES"/>
          </a:p>
        </p:txBody>
      </p:sp>
    </p:spTree>
    <p:extLst>
      <p:ext uri="{BB962C8B-B14F-4D97-AF65-F5344CB8AC3E}">
        <p14:creationId xmlns:p14="http://schemas.microsoft.com/office/powerpoint/2010/main" val="134953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302074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38668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54068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98438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23</a:t>
            </a:fld>
            <a:endParaRPr lang="es-ES"/>
          </a:p>
        </p:txBody>
      </p:sp>
    </p:spTree>
    <p:extLst>
      <p:ext uri="{BB962C8B-B14F-4D97-AF65-F5344CB8AC3E}">
        <p14:creationId xmlns:p14="http://schemas.microsoft.com/office/powerpoint/2010/main" val="25989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24</a:t>
            </a:fld>
            <a:endParaRPr lang="es-ES"/>
          </a:p>
        </p:txBody>
      </p:sp>
    </p:spTree>
    <p:extLst>
      <p:ext uri="{BB962C8B-B14F-4D97-AF65-F5344CB8AC3E}">
        <p14:creationId xmlns:p14="http://schemas.microsoft.com/office/powerpoint/2010/main" val="559819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1959138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26</a:t>
            </a:fld>
            <a:endParaRPr lang="es-ES"/>
          </a:p>
        </p:txBody>
      </p:sp>
    </p:spTree>
    <p:extLst>
      <p:ext uri="{BB962C8B-B14F-4D97-AF65-F5344CB8AC3E}">
        <p14:creationId xmlns:p14="http://schemas.microsoft.com/office/powerpoint/2010/main" val="2030139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27</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Tree>
    <p:extLst>
      <p:ext uri="{BB962C8B-B14F-4D97-AF65-F5344CB8AC3E}">
        <p14:creationId xmlns:p14="http://schemas.microsoft.com/office/powerpoint/2010/main" val="188739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7007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7060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Tree>
    <p:extLst>
      <p:ext uri="{BB962C8B-B14F-4D97-AF65-F5344CB8AC3E}">
        <p14:creationId xmlns:p14="http://schemas.microsoft.com/office/powerpoint/2010/main" val="404386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11266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3240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3D8BDE8-A576-4CDF-8B7E-C1251C1776C5}" type="slidenum">
              <a:rPr lang="es-ES" smtClean="0">
                <a:solidFill>
                  <a:prstClr val="black"/>
                </a:solidFill>
              </a:rPr>
              <a:pPr/>
              <a:t>9</a:t>
            </a:fld>
            <a:endParaRPr lang="es-ES">
              <a:solidFill>
                <a:prstClr val="black"/>
              </a:solidFill>
            </a:endParaRPr>
          </a:p>
        </p:txBody>
      </p:sp>
    </p:spTree>
    <p:extLst>
      <p:ext uri="{BB962C8B-B14F-4D97-AF65-F5344CB8AC3E}">
        <p14:creationId xmlns:p14="http://schemas.microsoft.com/office/powerpoint/2010/main" val="595765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11"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13"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16" name="Imagen 1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18" name="Imagen 17"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877272"/>
            <a:ext cx="2295144" cy="658368"/>
          </a:xfrm>
          <a:prstGeom prst="rect">
            <a:avLst/>
          </a:prstGeom>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lstStyle>
            <a:lvl1pPr>
              <a:defRPr sz="4000">
                <a:solidFill>
                  <a:srgbClr val="007AC6"/>
                </a:solidFill>
                <a:latin typeface="Calibri" panose="020F0502020204030204"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1066800" cy="365125"/>
          </a:xfrm>
          <a:prstGeom prst="rect">
            <a:avLst/>
          </a:prstGeom>
        </p:spPr>
        <p:txBody>
          <a:bodyPr/>
          <a:lstStyle>
            <a:lvl1pPr>
              <a:defRPr sz="1200">
                <a:solidFill>
                  <a:schemeClr val="bg1"/>
                </a:solidFill>
              </a:defRPr>
            </a:lvl1pPr>
          </a:lstStyle>
          <a:p>
            <a:fld id="{45CE3856-8916-4ABC-A3AA-954FF73B1515}" type="datetime1">
              <a:rPr lang="es-ES" smtClean="0"/>
              <a:pPr/>
              <a:t>14/06/2018</a:t>
            </a:fld>
            <a:endParaRPr lang="es-ES" dirty="0"/>
          </a:p>
        </p:txBody>
      </p:sp>
      <p:sp>
        <p:nvSpPr>
          <p:cNvPr id="6" name="5 Marcador de número de diapositiva"/>
          <p:cNvSpPr>
            <a:spLocks noGrp="1"/>
          </p:cNvSpPr>
          <p:nvPr>
            <p:ph type="sldNum" sz="quarter" idx="12"/>
          </p:nvPr>
        </p:nvSpPr>
        <p:spPr>
          <a:xfrm>
            <a:off x="7620000" y="6356350"/>
            <a:ext cx="10668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1691680" y="6356350"/>
            <a:ext cx="5760640" cy="365125"/>
          </a:xfrm>
          <a:prstGeom prst="rect">
            <a:avLst/>
          </a:prstGeom>
        </p:spPr>
        <p:txBody>
          <a:bodyPr/>
          <a:lstStyle>
            <a:lvl1pPr>
              <a:defRPr sz="1400" b="1">
                <a:solidFill>
                  <a:schemeClr val="bg1"/>
                </a:solidFill>
              </a:defRPr>
            </a:lvl1pPr>
          </a:lstStyle>
          <a:p>
            <a:pPr algn="ctr"/>
            <a:r>
              <a:rPr lang="es-ES" dirty="0" smtClean="0"/>
              <a:t>Subtítulo</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7"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128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hyperlink" Target="https://www.youtube.com/watch?v=C-rtCZamKH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_8mM7fO2_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os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x-KSb88D1P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osi.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tve.es/alacarta/videos/telediario/como-proteger-nuestros-dispositivos-moviles-ataques-virus/33593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sz="2200" dirty="0" smtClean="0"/>
              <a:t/>
            </a:r>
            <a:br>
              <a:rPr lang="es-ES" sz="2200" dirty="0" smtClean="0"/>
            </a:br>
            <a:r>
              <a:rPr lang="es-ES" dirty="0" smtClean="0"/>
              <a:t>Protección </a:t>
            </a:r>
            <a:r>
              <a:rPr lang="es-ES" dirty="0"/>
              <a:t>ante virus y fraudes</a:t>
            </a:r>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l mensaje del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4783747"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457200" y="44624"/>
            <a:ext cx="8229600" cy="1143000"/>
          </a:xfrm>
        </p:spPr>
        <p:txBody>
          <a:bodyPr vert="horz" lIns="91440" tIns="45720" rIns="91440" bIns="45720" rtlCol="0" anchor="ctr">
            <a:noAutofit/>
          </a:bodyPr>
          <a:lstStyle/>
          <a:p>
            <a:r>
              <a:rPr lang="es-ES" sz="4400" dirty="0">
                <a:latin typeface="Calibri" panose="020F0502020204030204" pitchFamily="34" charset="0"/>
              </a:rPr>
              <a:t>EJEMPLOS</a:t>
            </a:r>
          </a:p>
        </p:txBody>
      </p:sp>
      <p:sp>
        <p:nvSpPr>
          <p:cNvPr id="8" name="Marcador de contenido 7"/>
          <p:cNvSpPr>
            <a:spLocks noGrp="1"/>
          </p:cNvSpPr>
          <p:nvPr>
            <p:ph idx="1"/>
          </p:nvPr>
        </p:nvSpPr>
        <p:spPr/>
        <p:txBody>
          <a:bodyPr anchor="b">
            <a:normAutofit/>
          </a:bodyPr>
          <a:lstStyle/>
          <a:p>
            <a:pPr marL="0" indent="0" algn="ctr">
              <a:buNone/>
            </a:pPr>
            <a:r>
              <a:rPr lang="es-ES" sz="2400" b="1" dirty="0" smtClean="0">
                <a:solidFill>
                  <a:srgbClr val="0070C0"/>
                </a:solidFill>
              </a:rPr>
              <a:t>Virus de la Policía </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10</a:t>
            </a:fld>
            <a:endParaRPr lang="es-ES" dirty="0"/>
          </a:p>
        </p:txBody>
      </p:sp>
      <p:sp>
        <p:nvSpPr>
          <p:cNvPr id="6" name="Marcador de pie de página 5"/>
          <p:cNvSpPr>
            <a:spLocks noGrp="1"/>
          </p:cNvSpPr>
          <p:nvPr>
            <p:ph type="ftr" sz="quarter" idx="11"/>
          </p:nvPr>
        </p:nvSpPr>
        <p:spPr/>
        <p:txBody>
          <a:bodyPr/>
          <a:lstStyle/>
          <a:p>
            <a:pPr algn="ctr"/>
            <a:r>
              <a:rPr lang="es-ES" dirty="0" smtClean="0"/>
              <a:t>Virus informáticos. Ejemplos</a:t>
            </a:r>
            <a:endParaRPr lang="es-ES" dirty="0"/>
          </a:p>
        </p:txBody>
      </p:sp>
      <p:sp>
        <p:nvSpPr>
          <p:cNvPr id="9" name="Marcador de texto 8"/>
          <p:cNvSpPr>
            <a:spLocks noGrp="1"/>
          </p:cNvSpPr>
          <p:nvPr>
            <p:ph type="body" sz="quarter" idx="4294967295"/>
          </p:nvPr>
        </p:nvSpPr>
        <p:spPr>
          <a:xfrm>
            <a:off x="446882" y="1125538"/>
            <a:ext cx="8250237" cy="493712"/>
          </a:xfrm>
          <a:prstGeom prst="rect">
            <a:avLst/>
          </a:prstGeom>
        </p:spPr>
        <p:txBody>
          <a:bodyPr>
            <a:normAutofit/>
          </a:bodyPr>
          <a:lstStyle/>
          <a:p>
            <a:pPr algn="ctr">
              <a:buNone/>
            </a:pPr>
            <a:r>
              <a:rPr lang="es-ES" sz="2400" b="1" dirty="0" smtClean="0">
                <a:solidFill>
                  <a:srgbClr val="007AC6"/>
                </a:solidFill>
              </a:rPr>
              <a:t>RANSOMWARE. Bloqueo de ficheros. Cifrado datos</a:t>
            </a:r>
            <a:endParaRPr lang="es-ES" sz="2400" b="1" dirty="0">
              <a:solidFill>
                <a:srgbClr val="007AC6"/>
              </a:solidFill>
            </a:endParaRPr>
          </a:p>
        </p:txBody>
      </p:sp>
      <p:pic>
        <p:nvPicPr>
          <p:cNvPr id="1028" name="Picture 4" descr="Captura de pantalla del virus de la policía en un móvil"/>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924944"/>
            <a:ext cx="4492625" cy="2403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76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143000"/>
          </a:xfrm>
        </p:spPr>
        <p:txBody>
          <a:bodyPr vert="horz" lIns="91440" tIns="45720" rIns="91440" bIns="45720" rtlCol="0" anchor="ctr">
            <a:noAutofit/>
          </a:bodyPr>
          <a:lstStyle/>
          <a:p>
            <a:r>
              <a:rPr lang="es-ES" sz="4400" dirty="0">
                <a:latin typeface="Calibri" panose="020F0502020204030204" pitchFamily="34" charset="0"/>
              </a:rPr>
              <a:t>EJEMPLOS</a:t>
            </a:r>
          </a:p>
        </p:txBody>
      </p:sp>
      <p:sp>
        <p:nvSpPr>
          <p:cNvPr id="8" name="Marcador de contenido 7"/>
          <p:cNvSpPr>
            <a:spLocks noGrp="1"/>
          </p:cNvSpPr>
          <p:nvPr>
            <p:ph idx="1"/>
          </p:nvPr>
        </p:nvSpPr>
        <p:spPr/>
        <p:txBody>
          <a:bodyPr anchor="b">
            <a:normAutofit/>
          </a:bodyPr>
          <a:lstStyle/>
          <a:p>
            <a:pPr marL="0" indent="0" algn="ctr">
              <a:buNone/>
            </a:pPr>
            <a:r>
              <a:rPr lang="es-ES" sz="2400" b="1" dirty="0"/>
              <a:t>Servicio </a:t>
            </a:r>
            <a:r>
              <a:rPr lang="es-ES" sz="2400" b="1" dirty="0" err="1"/>
              <a:t>Antibotnet</a:t>
            </a:r>
            <a:r>
              <a:rPr lang="es-ES" sz="2400" b="1" dirty="0"/>
              <a:t> de la OSI</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11</a:t>
            </a:fld>
            <a:endParaRPr lang="es-ES" dirty="0"/>
          </a:p>
        </p:txBody>
      </p:sp>
      <p:sp>
        <p:nvSpPr>
          <p:cNvPr id="6" name="Marcador de pie de página 5"/>
          <p:cNvSpPr>
            <a:spLocks noGrp="1"/>
          </p:cNvSpPr>
          <p:nvPr>
            <p:ph type="ftr" sz="quarter" idx="11"/>
          </p:nvPr>
        </p:nvSpPr>
        <p:spPr/>
        <p:txBody>
          <a:bodyPr/>
          <a:lstStyle/>
          <a:p>
            <a:pPr algn="ctr"/>
            <a:r>
              <a:rPr lang="es-ES" dirty="0" smtClean="0"/>
              <a:t>Virus informáticos. Ejemplos</a:t>
            </a:r>
            <a:endParaRPr lang="es-ES" dirty="0"/>
          </a:p>
        </p:txBody>
      </p:sp>
      <p:sp>
        <p:nvSpPr>
          <p:cNvPr id="7" name="Marcador de texto 6"/>
          <p:cNvSpPr>
            <a:spLocks noGrp="1"/>
          </p:cNvSpPr>
          <p:nvPr>
            <p:ph type="body" idx="4294967295"/>
          </p:nvPr>
        </p:nvSpPr>
        <p:spPr>
          <a:xfrm>
            <a:off x="2551906" y="1061046"/>
            <a:ext cx="4040188" cy="639762"/>
          </a:xfrm>
          <a:prstGeom prst="rect">
            <a:avLst/>
          </a:prstGeom>
        </p:spPr>
        <p:txBody>
          <a:bodyPr>
            <a:normAutofit/>
          </a:bodyPr>
          <a:lstStyle/>
          <a:p>
            <a:pPr algn="ctr">
              <a:buNone/>
            </a:pPr>
            <a:r>
              <a:rPr lang="es-ES" sz="2400" b="1" dirty="0" smtClean="0">
                <a:solidFill>
                  <a:srgbClr val="007AC6"/>
                </a:solidFill>
              </a:rPr>
              <a:t>Redes zombies</a:t>
            </a:r>
            <a:endParaRPr lang="es-ES" sz="2400" b="1" dirty="0">
              <a:solidFill>
                <a:srgbClr val="007AC6"/>
              </a:solidFill>
            </a:endParaRPr>
          </a:p>
        </p:txBody>
      </p:sp>
      <p:pic>
        <p:nvPicPr>
          <p:cNvPr id="11" name="Imagen 10">
            <a:hlinkClick r:id="rId4"/>
          </p:cNvPr>
          <p:cNvPicPr>
            <a:picLocks noChangeAspect="1"/>
          </p:cNvPicPr>
          <p:nvPr/>
        </p:nvPicPr>
        <p:blipFill>
          <a:blip r:embed="rId5" cstate="print"/>
          <a:stretch>
            <a:fillRect/>
          </a:stretch>
        </p:blipFill>
        <p:spPr>
          <a:xfrm>
            <a:off x="1373645" y="1916832"/>
            <a:ext cx="6396711" cy="3600400"/>
          </a:xfrm>
          <a:prstGeom prst="rect">
            <a:avLst/>
          </a:prstGeom>
          <a:noFill/>
          <a:ln>
            <a:noFill/>
          </a:ln>
        </p:spPr>
      </p:pic>
      <p:pic>
        <p:nvPicPr>
          <p:cNvPr id="9" name="Picture 2" descr="http://www.steppinoutband.net/wp-content/uploads/2015/03/media_video_icon_pc_800_clr_446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5848" y="4797152"/>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56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596"/>
            <a:ext cx="9144001" cy="6192688"/>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r>
              <a:rPr lang="es-ES" dirty="0">
                <a:solidFill>
                  <a:schemeClr val="tx1">
                    <a:lumMod val="50000"/>
                    <a:lumOff val="50000"/>
                  </a:schemeClr>
                </a:solidFill>
                <a:latin typeface="Calibri" panose="020F0502020204030204" pitchFamily="34" charset="0"/>
              </a:rPr>
              <a:t>Definición</a:t>
            </a:r>
          </a:p>
        </p:txBody>
      </p:sp>
      <p:sp>
        <p:nvSpPr>
          <p:cNvPr id="3" name="Marcador de contenido 2"/>
          <p:cNvSpPr>
            <a:spLocks noGrp="1"/>
          </p:cNvSpPr>
          <p:nvPr>
            <p:ph idx="1"/>
          </p:nvPr>
        </p:nvSpPr>
        <p:spPr>
          <a:xfrm>
            <a:off x="1331640" y="4221088"/>
            <a:ext cx="6696744" cy="1512168"/>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lvl="0" indent="0" algn="ctr">
              <a:buNone/>
            </a:pPr>
            <a:r>
              <a:rPr lang="es-ES" sz="2800" b="1" dirty="0" smtClean="0">
                <a:solidFill>
                  <a:srgbClr val="0070C0"/>
                </a:solidFill>
              </a:rPr>
              <a:t>Técnicas</a:t>
            </a:r>
            <a:r>
              <a:rPr lang="es-ES" sz="2800" dirty="0" smtClean="0">
                <a:solidFill>
                  <a:srgbClr val="0070C0"/>
                </a:solidFill>
              </a:rPr>
              <a:t> </a:t>
            </a:r>
            <a:r>
              <a:rPr lang="es-ES" sz="2800" dirty="0">
                <a:solidFill>
                  <a:schemeClr val="tx1"/>
                </a:solidFill>
              </a:rPr>
              <a:t>que utilizan los </a:t>
            </a:r>
            <a:r>
              <a:rPr lang="es-ES" sz="2800" b="1" dirty="0">
                <a:solidFill>
                  <a:srgbClr val="0070C0"/>
                </a:solidFill>
              </a:rPr>
              <a:t>ciberdelincuentes</a:t>
            </a:r>
            <a:r>
              <a:rPr lang="es-ES" sz="2800" dirty="0">
                <a:solidFill>
                  <a:srgbClr val="0070C0"/>
                </a:solidFill>
              </a:rPr>
              <a:t> </a:t>
            </a:r>
            <a:r>
              <a:rPr lang="es-ES" sz="2800" dirty="0">
                <a:solidFill>
                  <a:schemeClr val="tx1"/>
                </a:solidFill>
              </a:rPr>
              <a:t>para</a:t>
            </a:r>
            <a:r>
              <a:rPr lang="es-ES" sz="2800" dirty="0">
                <a:solidFill>
                  <a:srgbClr val="0070C0"/>
                </a:solidFill>
              </a:rPr>
              <a:t> </a:t>
            </a:r>
            <a:r>
              <a:rPr lang="es-ES" sz="2800" b="1" dirty="0">
                <a:solidFill>
                  <a:srgbClr val="0070C0"/>
                </a:solidFill>
              </a:rPr>
              <a:t>materializar</a:t>
            </a:r>
            <a:r>
              <a:rPr lang="es-ES" sz="2800" dirty="0">
                <a:solidFill>
                  <a:srgbClr val="0070C0"/>
                </a:solidFill>
              </a:rPr>
              <a:t> </a:t>
            </a:r>
            <a:r>
              <a:rPr lang="es-ES" sz="2800" dirty="0">
                <a:solidFill>
                  <a:schemeClr val="tx1"/>
                </a:solidFill>
              </a:rPr>
              <a:t>sus</a:t>
            </a:r>
            <a:r>
              <a:rPr lang="es-ES" sz="2800" dirty="0">
                <a:solidFill>
                  <a:srgbClr val="0070C0"/>
                </a:solidFill>
              </a:rPr>
              <a:t> </a:t>
            </a:r>
            <a:r>
              <a:rPr lang="es-ES" sz="2800" b="1" dirty="0">
                <a:solidFill>
                  <a:srgbClr val="0070C0"/>
                </a:solidFill>
              </a:rPr>
              <a:t>fraudes</a:t>
            </a:r>
            <a:r>
              <a:rPr lang="es-ES" sz="2800" dirty="0" smtClean="0">
                <a:solidFill>
                  <a:srgbClr val="0070C0"/>
                </a:solidFill>
              </a:rPr>
              <a:t> </a:t>
            </a:r>
            <a:r>
              <a:rPr lang="es-ES" sz="2800" dirty="0" smtClean="0">
                <a:solidFill>
                  <a:schemeClr val="tx1"/>
                </a:solidFill>
              </a:rPr>
              <a:t>a través de </a:t>
            </a:r>
            <a:r>
              <a:rPr lang="es-ES" sz="2800" b="1" dirty="0">
                <a:solidFill>
                  <a:srgbClr val="0070C0"/>
                </a:solidFill>
              </a:rPr>
              <a:t>engaños</a:t>
            </a:r>
            <a:r>
              <a:rPr lang="es-ES" sz="2800" dirty="0" smtClean="0">
                <a:solidFill>
                  <a:schemeClr val="tx1"/>
                </a:solidFill>
              </a:rPr>
              <a:t> </a:t>
            </a:r>
            <a:r>
              <a:rPr lang="es-ES" sz="2800" dirty="0">
                <a:solidFill>
                  <a:schemeClr val="tx1"/>
                </a:solidFill>
              </a:rPr>
              <a:t>y </a:t>
            </a:r>
            <a:r>
              <a:rPr lang="es-ES" sz="2800" b="1" dirty="0" smtClean="0">
                <a:solidFill>
                  <a:srgbClr val="0070C0"/>
                </a:solidFill>
              </a:rPr>
              <a:t>manipulaciones</a:t>
            </a:r>
            <a:endParaRPr lang="es-ES" sz="2800" b="1" dirty="0">
              <a:solidFill>
                <a:schemeClr val="tx1"/>
              </a:solidFill>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12</a:t>
            </a:fld>
            <a:endParaRPr lang="es-ES" dirty="0"/>
          </a:p>
        </p:txBody>
      </p:sp>
      <p:sp>
        <p:nvSpPr>
          <p:cNvPr id="6" name="Marcador de pie de página 5"/>
          <p:cNvSpPr>
            <a:spLocks noGrp="1"/>
          </p:cNvSpPr>
          <p:nvPr>
            <p:ph type="ftr" sz="quarter" idx="11"/>
          </p:nvPr>
        </p:nvSpPr>
        <p:spPr/>
        <p:txBody>
          <a:bodyPr/>
          <a:lstStyle/>
          <a:p>
            <a:pPr algn="ctr"/>
            <a:r>
              <a:rPr lang="es-ES" smtClean="0"/>
              <a:t>Fraudes. </a:t>
            </a:r>
            <a:r>
              <a:rPr lang="es-ES" dirty="0" smtClean="0"/>
              <a:t>Definición de Ingeniería social</a:t>
            </a:r>
            <a:endParaRPr lang="es-ES" dirty="0"/>
          </a:p>
        </p:txBody>
      </p:sp>
      <p:sp>
        <p:nvSpPr>
          <p:cNvPr id="8" name="Marcador de texto 7"/>
          <p:cNvSpPr>
            <a:spLocks noGrp="1"/>
          </p:cNvSpPr>
          <p:nvPr>
            <p:ph type="body" idx="4294967295"/>
          </p:nvPr>
        </p:nvSpPr>
        <p:spPr>
          <a:xfrm>
            <a:off x="0" y="294432"/>
            <a:ext cx="9144000" cy="836712"/>
          </a:xfrm>
          <a:prstGeom prst="rect">
            <a:avLst/>
          </a:prstGeom>
          <a:solidFill>
            <a:schemeClr val="bg1"/>
          </a:solidFill>
        </p:spPr>
        <p:txBody>
          <a:bodyPr>
            <a:noAutofit/>
          </a:bodyPr>
          <a:lstStyle/>
          <a:p>
            <a:pPr algn="ctr">
              <a:buNone/>
            </a:pPr>
            <a:r>
              <a:rPr lang="es-ES" sz="4400" dirty="0">
                <a:solidFill>
                  <a:srgbClr val="007AC6"/>
                </a:solidFill>
              </a:rPr>
              <a:t>INGENIERÍA SOCIAL</a:t>
            </a:r>
          </a:p>
          <a:p>
            <a:pPr algn="ctr">
              <a:buNone/>
            </a:pPr>
            <a:endParaRPr lang="es-ES" sz="4400" dirty="0">
              <a:solidFill>
                <a:srgbClr val="007AC6"/>
              </a:solidFill>
            </a:endParaRPr>
          </a:p>
        </p:txBody>
      </p:sp>
    </p:spTree>
    <p:extLst>
      <p:ext uri="{BB962C8B-B14F-4D97-AF65-F5344CB8AC3E}">
        <p14:creationId xmlns:p14="http://schemas.microsoft.com/office/powerpoint/2010/main" val="194626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a:stretch/>
        </p:blipFill>
        <p:spPr>
          <a:xfrm>
            <a:off x="4852988" y="0"/>
            <a:ext cx="4291012" cy="6197600"/>
          </a:xfrm>
          <a:prstGeom prst="rect">
            <a:avLst/>
          </a:prstGeom>
        </p:spPr>
      </p:pic>
      <p:sp>
        <p:nvSpPr>
          <p:cNvPr id="12" name="Título 11"/>
          <p:cNvSpPr>
            <a:spLocks noGrp="1"/>
          </p:cNvSpPr>
          <p:nvPr>
            <p:ph type="title"/>
          </p:nvPr>
        </p:nvSpPr>
        <p:spPr>
          <a:xfrm>
            <a:off x="0" y="-27384"/>
            <a:ext cx="9144000" cy="1143000"/>
          </a:xfrm>
          <a:solidFill>
            <a:schemeClr val="bg1"/>
          </a:solidFill>
        </p:spPr>
        <p:txBody>
          <a:bodyPr vert="horz" lIns="91440" tIns="45720" rIns="91440" bIns="45720" rtlCol="0" anchor="ctr">
            <a:normAutofit/>
          </a:bodyPr>
          <a:lstStyle/>
          <a:p>
            <a:r>
              <a:rPr lang="es-ES" sz="4400" dirty="0" smtClean="0">
                <a:latin typeface="Calibri" panose="020F0502020204030204" pitchFamily="34" charset="0"/>
              </a:rPr>
              <a:t>Definición de fraude</a:t>
            </a:r>
            <a:endParaRPr lang="es-ES" sz="4400" dirty="0">
              <a:latin typeface="Calibri" panose="020F0502020204030204" pitchFamily="34" charset="0"/>
            </a:endParaRPr>
          </a:p>
        </p:txBody>
      </p:sp>
      <p:sp>
        <p:nvSpPr>
          <p:cNvPr id="14" name="Marcador de contenido 13"/>
          <p:cNvSpPr>
            <a:spLocks noGrp="1"/>
          </p:cNvSpPr>
          <p:nvPr>
            <p:ph idx="1"/>
          </p:nvPr>
        </p:nvSpPr>
        <p:spPr>
          <a:xfrm>
            <a:off x="457200" y="1600200"/>
            <a:ext cx="4330824" cy="4525963"/>
          </a:xfrm>
        </p:spPr>
        <p:txBody>
          <a:bodyPr>
            <a:noAutofit/>
          </a:bodyPr>
          <a:lstStyle/>
          <a:p>
            <a:pPr marL="0" indent="0">
              <a:buNone/>
            </a:pPr>
            <a:r>
              <a:rPr lang="es-ES" sz="2800" b="1" dirty="0" smtClean="0">
                <a:solidFill>
                  <a:srgbClr val="0070C0"/>
                </a:solidFill>
              </a:rPr>
              <a:t>FRAUDE ELECTRÓNICO</a:t>
            </a:r>
          </a:p>
          <a:p>
            <a:pPr marL="0" indent="0">
              <a:buNone/>
            </a:pPr>
            <a:endParaRPr lang="es-ES" sz="2800" b="1" dirty="0" smtClean="0">
              <a:solidFill>
                <a:srgbClr val="0070C0"/>
              </a:solidFill>
            </a:endParaRPr>
          </a:p>
          <a:p>
            <a:pPr marL="0" lvl="0" indent="0">
              <a:buNone/>
            </a:pPr>
            <a:r>
              <a:rPr lang="es-ES" sz="3200" dirty="0" smtClean="0">
                <a:solidFill>
                  <a:schemeClr val="tx1"/>
                </a:solidFill>
              </a:rPr>
              <a:t>Actividad </a:t>
            </a:r>
            <a:r>
              <a:rPr lang="es-ES" sz="3200" dirty="0">
                <a:solidFill>
                  <a:schemeClr val="tx1"/>
                </a:solidFill>
              </a:rPr>
              <a:t>delictiva que se lleva a cabo a través de medios como Internet, ordenadores y dispositivos </a:t>
            </a:r>
            <a:r>
              <a:rPr lang="es-ES" sz="3200" dirty="0" smtClean="0">
                <a:solidFill>
                  <a:schemeClr val="tx1"/>
                </a:solidFill>
              </a:rPr>
              <a:t>móviles</a:t>
            </a:r>
            <a:endParaRPr lang="es-ES" sz="3200" dirty="0">
              <a:solidFill>
                <a:schemeClr val="tx1"/>
              </a:solidFill>
            </a:endParaRPr>
          </a:p>
          <a:p>
            <a:pPr algn="ctr"/>
            <a:endParaRPr lang="es-ES" sz="3200" dirty="0"/>
          </a:p>
        </p:txBody>
      </p:sp>
      <p:sp>
        <p:nvSpPr>
          <p:cNvPr id="7" name="Marcador de número de diapositiva 6"/>
          <p:cNvSpPr>
            <a:spLocks noGrp="1"/>
          </p:cNvSpPr>
          <p:nvPr>
            <p:ph type="sldNum" sz="quarter" idx="12"/>
          </p:nvPr>
        </p:nvSpPr>
        <p:spPr/>
        <p:txBody>
          <a:bodyPr/>
          <a:lstStyle/>
          <a:p>
            <a:fld id="{132FADFE-3B8F-471C-ABF0-DBC7717ECBBC}" type="slidenum">
              <a:rPr lang="es-ES" smtClean="0"/>
              <a:pPr/>
              <a:t>13</a:t>
            </a:fld>
            <a:endParaRPr lang="es-ES"/>
          </a:p>
        </p:txBody>
      </p:sp>
      <p:sp>
        <p:nvSpPr>
          <p:cNvPr id="10" name="Marcador de pie de página 5"/>
          <p:cNvSpPr>
            <a:spLocks noGrp="1"/>
          </p:cNvSpPr>
          <p:nvPr>
            <p:ph type="ftr" sz="quarter" idx="11"/>
          </p:nvPr>
        </p:nvSpPr>
        <p:spPr/>
        <p:txBody>
          <a:bodyPr/>
          <a:lstStyle/>
          <a:p>
            <a:pPr algn="ctr"/>
            <a:r>
              <a:rPr lang="es-ES" dirty="0"/>
              <a:t>Definición </a:t>
            </a:r>
            <a:r>
              <a:rPr lang="es-ES" dirty="0" smtClean="0"/>
              <a:t> de Fraude electrónico</a:t>
            </a:r>
            <a:endParaRPr lang="es-ES" dirty="0"/>
          </a:p>
        </p:txBody>
      </p:sp>
    </p:spTree>
    <p:extLst>
      <p:ext uri="{BB962C8B-B14F-4D97-AF65-F5344CB8AC3E}">
        <p14:creationId xmlns:p14="http://schemas.microsoft.com/office/powerpoint/2010/main" val="4216928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57200" y="44624"/>
            <a:ext cx="8229600" cy="1143000"/>
          </a:xfrm>
        </p:spPr>
        <p:txBody>
          <a:bodyPr vert="horz" lIns="91440" tIns="45720" rIns="91440" bIns="45720" rtlCol="0" anchor="ctr">
            <a:normAutofit/>
          </a:bodyPr>
          <a:lstStyle/>
          <a:p>
            <a:r>
              <a:rPr lang="es-ES" sz="4400" dirty="0" smtClean="0">
                <a:latin typeface="Calibri" panose="020F0502020204030204" pitchFamily="34" charset="0"/>
              </a:rPr>
              <a:t>Fraudes: </a:t>
            </a:r>
            <a:r>
              <a:rPr lang="es-ES" sz="4400" dirty="0" smtClean="0"/>
              <a:t>PHISHING</a:t>
            </a:r>
            <a:endParaRPr lang="es-ES" sz="4400" dirty="0">
              <a:latin typeface="Calibri" panose="020F0502020204030204" pitchFamily="34" charset="0"/>
            </a:endParaRPr>
          </a:p>
        </p:txBody>
      </p:sp>
      <p:sp>
        <p:nvSpPr>
          <p:cNvPr id="2" name="Marcador de contenido 1"/>
          <p:cNvSpPr>
            <a:spLocks noGrp="1"/>
          </p:cNvSpPr>
          <p:nvPr>
            <p:ph idx="1"/>
          </p:nvPr>
        </p:nvSpPr>
        <p:spPr>
          <a:xfrm>
            <a:off x="323528" y="1667272"/>
            <a:ext cx="4402832" cy="3537520"/>
          </a:xfrm>
        </p:spPr>
        <p:txBody>
          <a:bodyPr>
            <a:normAutofit/>
          </a:bodyPr>
          <a:lstStyle/>
          <a:p>
            <a:pPr marL="0" indent="0">
              <a:buNone/>
            </a:pPr>
            <a:r>
              <a:rPr lang="es-ES" sz="2800" dirty="0" smtClean="0">
                <a:solidFill>
                  <a:schemeClr val="tx1"/>
                </a:solidFill>
              </a:rPr>
              <a:t>Técnica </a:t>
            </a:r>
            <a:r>
              <a:rPr lang="es-ES" sz="2800" dirty="0">
                <a:solidFill>
                  <a:schemeClr val="tx1"/>
                </a:solidFill>
              </a:rPr>
              <a:t>usada por los ciberdelincuentes para </a:t>
            </a:r>
            <a:r>
              <a:rPr lang="es-ES" sz="2800" b="1" dirty="0"/>
              <a:t>obtener información personal y bancaria de los usuarios</a:t>
            </a:r>
            <a:r>
              <a:rPr lang="es-ES" sz="2800" dirty="0">
                <a:solidFill>
                  <a:schemeClr val="tx1"/>
                </a:solidFill>
              </a:rPr>
              <a:t> suplantando a una entidad legítima como puede ser un banco, una red social, una entidad pública…</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14</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pic>
        <p:nvPicPr>
          <p:cNvPr id="9" name="Marcador de contenido 8"/>
          <p:cNvPicPr>
            <a:picLocks noGrp="1" noChangeAspect="1"/>
          </p:cNvPicPr>
          <p:nvPr>
            <p:ph sz="quarter" idx="4294967295"/>
          </p:nvPr>
        </p:nvPicPr>
        <p:blipFill>
          <a:blip r:embed="rId3" cstate="print"/>
          <a:srcRect l="2851" r="2614"/>
          <a:stretch>
            <a:fillRect/>
          </a:stretch>
        </p:blipFill>
        <p:spPr>
          <a:xfrm>
            <a:off x="5004048" y="1412776"/>
            <a:ext cx="3708944" cy="4463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0743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55576" y="1622162"/>
            <a:ext cx="3528392" cy="2967024"/>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15</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725157" y="5143145"/>
            <a:ext cx="4320480" cy="495300"/>
          </a:xfrm>
          <a:prstGeom prst="rect">
            <a:avLst/>
          </a:prstGeom>
        </p:spPr>
        <p:txBody>
          <a:bodyPr vert="horz" lIns="91440" tIns="45720" rIns="91440" bIns="45720" rtlCol="0" anchor="b">
            <a:noAutofit/>
          </a:bodyPr>
          <a:lstStyle/>
          <a:p>
            <a:pPr marL="0" indent="0">
              <a:buNone/>
            </a:pPr>
            <a:r>
              <a:rPr lang="es-ES" sz="2400" b="1" dirty="0">
                <a:solidFill>
                  <a:srgbClr val="007AC6"/>
                </a:solidFill>
              </a:rPr>
              <a:t>Falsa factura electrónica </a:t>
            </a:r>
            <a:endParaRPr lang="es-ES" sz="2400" b="1" dirty="0" smtClean="0">
              <a:solidFill>
                <a:srgbClr val="007AC6"/>
              </a:solidFill>
            </a:endParaRPr>
          </a:p>
          <a:p>
            <a:pPr marL="0" indent="0">
              <a:buNone/>
            </a:pPr>
            <a:r>
              <a:rPr lang="es-ES" sz="2400" b="1" dirty="0" smtClean="0">
                <a:solidFill>
                  <a:srgbClr val="007AC6"/>
                </a:solidFill>
              </a:rPr>
              <a:t>de </a:t>
            </a:r>
            <a:r>
              <a:rPr lang="es-ES" sz="2400" b="1" dirty="0">
                <a:solidFill>
                  <a:srgbClr val="007AC6"/>
                </a:solidFill>
              </a:rPr>
              <a:t>Endesa</a:t>
            </a:r>
          </a:p>
        </p:txBody>
      </p:sp>
      <p:pic>
        <p:nvPicPr>
          <p:cNvPr id="8" name="Marcador de contenido 7"/>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4645025" y="1597010"/>
            <a:ext cx="4041775" cy="3024187"/>
          </a:xfrm>
          <a:prstGeom prst="rect">
            <a:avLst/>
          </a:prstGeom>
          <a:ln>
            <a:noFill/>
          </a:ln>
          <a:effectLst>
            <a:outerShdw blurRad="292100" dist="139700" dir="2700000" algn="tl" rotWithShape="0">
              <a:srgbClr val="333333">
                <a:alpha val="65000"/>
              </a:srgbClr>
            </a:outerShdw>
          </a:effectLst>
        </p:spPr>
      </p:pic>
      <p:sp>
        <p:nvSpPr>
          <p:cNvPr id="11" name="Marcador de texto 14"/>
          <p:cNvSpPr txBox="1">
            <a:spLocks/>
          </p:cNvSpPr>
          <p:nvPr/>
        </p:nvSpPr>
        <p:spPr>
          <a:xfrm>
            <a:off x="5302424" y="5027218"/>
            <a:ext cx="3384376" cy="58228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smtClean="0">
                <a:solidFill>
                  <a:srgbClr val="0070C0"/>
                </a:solidFill>
              </a:rPr>
              <a:t>Fraude de </a:t>
            </a:r>
            <a:r>
              <a:rPr lang="es-ES" dirty="0" smtClean="0">
                <a:solidFill>
                  <a:srgbClr val="007AC6"/>
                </a:solidFill>
              </a:rPr>
              <a:t>Correos</a:t>
            </a:r>
            <a:r>
              <a:rPr lang="es-ES" dirty="0" smtClean="0">
                <a:solidFill>
                  <a:srgbClr val="0070C0"/>
                </a:solidFill>
              </a:rPr>
              <a:t> y Telégrafos</a:t>
            </a:r>
            <a:endParaRPr lang="es-ES" dirty="0">
              <a:solidFill>
                <a:srgbClr val="0070C0"/>
              </a:solidFill>
            </a:endParaRPr>
          </a:p>
        </p:txBody>
      </p:sp>
      <p:sp>
        <p:nvSpPr>
          <p:cNvPr id="12"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Ejemplos de</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a:t>
            </a:r>
            <a:r>
              <a:rPr kumimoji="0" lang="es-ES" sz="4400" b="0" i="0" u="none" strike="noStrike" kern="1200" cap="none" spc="0" normalizeH="0" noProof="0" dirty="0" err="1" smtClean="0">
                <a:ln>
                  <a:noFill/>
                </a:ln>
                <a:solidFill>
                  <a:srgbClr val="007AC6"/>
                </a:solidFill>
                <a:effectLst/>
                <a:uLnTx/>
                <a:uFillTx/>
                <a:latin typeface="Calibri" panose="020F0502020204030204" pitchFamily="34" charset="0"/>
                <a:ea typeface="+mj-ea"/>
                <a:cs typeface="+mj-cs"/>
              </a:rPr>
              <a:t>phishing</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4073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899592" y="1628800"/>
            <a:ext cx="3504984" cy="3201219"/>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16</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827584" y="5085184"/>
            <a:ext cx="4244975" cy="495300"/>
          </a:xfrm>
          <a:prstGeom prst="rect">
            <a:avLst/>
          </a:prstGeom>
        </p:spPr>
        <p:txBody>
          <a:bodyPr vert="horz" lIns="91440" tIns="45720" rIns="91440" bIns="45720" rtlCol="0">
            <a:normAutofit/>
          </a:bodyPr>
          <a:lstStyle/>
          <a:p>
            <a:pPr>
              <a:buNone/>
            </a:pPr>
            <a:r>
              <a:rPr lang="es-ES" sz="2400" b="1" dirty="0">
                <a:solidFill>
                  <a:srgbClr val="0070C0"/>
                </a:solidFill>
              </a:rPr>
              <a:t>Falsa página de Mercadona</a:t>
            </a:r>
          </a:p>
        </p:txBody>
      </p:sp>
      <p:pic>
        <p:nvPicPr>
          <p:cNvPr id="10" name="Marcador de contenido 9"/>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tretch>
            <a:fillRect/>
          </a:stretch>
        </p:blipFill>
        <p:spPr>
          <a:xfrm>
            <a:off x="5220072" y="1556792"/>
            <a:ext cx="3024336" cy="3437780"/>
          </a:xfrm>
          <a:prstGeom prst="rect">
            <a:avLst/>
          </a:prstGeom>
          <a:ln>
            <a:noFill/>
          </a:ln>
          <a:effectLst>
            <a:outerShdw blurRad="292100" dist="139700" dir="2700000" algn="tl" rotWithShape="0">
              <a:srgbClr val="333333">
                <a:alpha val="65000"/>
              </a:srgbClr>
            </a:outerShdw>
          </a:effectLst>
        </p:spPr>
      </p:pic>
      <p:sp>
        <p:nvSpPr>
          <p:cNvPr id="12" name="Marcador de texto 14"/>
          <p:cNvSpPr txBox="1">
            <a:spLocks/>
          </p:cNvSpPr>
          <p:nvPr/>
        </p:nvSpPr>
        <p:spPr>
          <a:xfrm>
            <a:off x="4362243" y="5004915"/>
            <a:ext cx="3797715" cy="568053"/>
          </a:xfrm>
          <a:prstGeom prst="rect">
            <a:avLst/>
          </a:prstGeom>
        </p:spPr>
        <p:txBody>
          <a:bodyPr vert="horz" lIns="91440" tIns="45720" rIns="91440" bIns="45720" rtlCol="0" anchor="b">
            <a:normAutofit/>
          </a:bodyPr>
          <a:lstStyle>
            <a:lvl1pPr indent="0">
              <a:spcBef>
                <a:spcPct val="20000"/>
              </a:spcBef>
              <a:buFont typeface="Arial" pitchFamily="34" charset="0"/>
              <a:buNone/>
              <a:defRPr sz="2400" b="1">
                <a:solidFill>
                  <a:srgbClr val="0070C0"/>
                </a:solidFill>
              </a:defRPr>
            </a:lvl1pPr>
            <a:lvl2pPr indent="0">
              <a:spcBef>
                <a:spcPct val="20000"/>
              </a:spcBef>
              <a:buFont typeface="Arial" pitchFamily="34" charset="0"/>
              <a:buNone/>
              <a:defRPr sz="2000" b="1">
                <a:solidFill>
                  <a:schemeClr val="tx1"/>
                </a:solidFill>
              </a:defRPr>
            </a:lvl2pPr>
            <a:lvl3pPr indent="0">
              <a:spcBef>
                <a:spcPct val="20000"/>
              </a:spcBef>
              <a:buFont typeface="Arial" pitchFamily="34" charset="0"/>
              <a:buNone/>
              <a:defRPr b="1">
                <a:solidFill>
                  <a:schemeClr val="tx1"/>
                </a:solidFill>
              </a:defRPr>
            </a:lvl3pPr>
            <a:lvl4pPr indent="0">
              <a:spcBef>
                <a:spcPct val="20000"/>
              </a:spcBef>
              <a:buFont typeface="Arial" pitchFamily="34" charset="0"/>
              <a:buNone/>
              <a:defRPr sz="1600" b="1">
                <a:solidFill>
                  <a:schemeClr val="tx1"/>
                </a:solidFill>
              </a:defRPr>
            </a:lvl4pPr>
            <a:lvl5pPr indent="0">
              <a:spcBef>
                <a:spcPct val="20000"/>
              </a:spcBef>
              <a:buFont typeface="Arial" pitchFamily="34" charset="0"/>
              <a:buNone/>
              <a:defRPr sz="1600" b="1">
                <a:solidFill>
                  <a:schemeClr val="tx1"/>
                </a:solidFill>
              </a:defRPr>
            </a:lvl5pPr>
            <a:lvl6pPr indent="0">
              <a:spcBef>
                <a:spcPct val="20000"/>
              </a:spcBef>
              <a:buFont typeface="Arial" pitchFamily="34" charset="0"/>
              <a:buNone/>
              <a:defRPr sz="1600" b="1">
                <a:solidFill>
                  <a:schemeClr val="tx1"/>
                </a:solidFill>
              </a:defRPr>
            </a:lvl6pPr>
            <a:lvl7pPr indent="0">
              <a:spcBef>
                <a:spcPct val="20000"/>
              </a:spcBef>
              <a:buFont typeface="Arial" pitchFamily="34" charset="0"/>
              <a:buNone/>
              <a:defRPr sz="1600" b="1">
                <a:solidFill>
                  <a:schemeClr val="tx1"/>
                </a:solidFill>
              </a:defRPr>
            </a:lvl7pPr>
            <a:lvl8pPr indent="0">
              <a:spcBef>
                <a:spcPct val="20000"/>
              </a:spcBef>
              <a:buFont typeface="Arial" pitchFamily="34" charset="0"/>
              <a:buNone/>
              <a:defRPr sz="1600" b="1">
                <a:solidFill>
                  <a:schemeClr val="tx1"/>
                </a:solidFill>
              </a:defRPr>
            </a:lvl8pPr>
            <a:lvl9pPr indent="0">
              <a:spcBef>
                <a:spcPct val="20000"/>
              </a:spcBef>
              <a:buFont typeface="Arial" pitchFamily="34" charset="0"/>
              <a:buNone/>
              <a:defRPr sz="1600" b="1">
                <a:solidFill>
                  <a:schemeClr val="tx1"/>
                </a:solidFill>
              </a:defRPr>
            </a:lvl9pPr>
          </a:lstStyle>
          <a:p>
            <a:pPr algn="r"/>
            <a:r>
              <a:rPr lang="es-ES" dirty="0">
                <a:solidFill>
                  <a:srgbClr val="007AC6"/>
                </a:solidFill>
              </a:rPr>
              <a:t>Webcam controlada</a:t>
            </a:r>
          </a:p>
        </p:txBody>
      </p:sp>
      <p:sp>
        <p:nvSpPr>
          <p:cNvPr id="14"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Fraudes:</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robo de información</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68635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132FADFE-3B8F-471C-ABF0-DBC7717ECBBC}" type="slidenum">
              <a:rPr lang="es-ES" smtClean="0"/>
              <a:pPr/>
              <a:t>17</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611560" y="4609302"/>
            <a:ext cx="4246563" cy="495300"/>
          </a:xfrm>
          <a:prstGeom prst="rect">
            <a:avLst/>
          </a:prstGeom>
        </p:spPr>
        <p:txBody>
          <a:bodyPr vert="horz" lIns="91440" tIns="45720" rIns="91440" bIns="45720" rtlCol="0" anchor="b">
            <a:normAutofit/>
          </a:bodyPr>
          <a:lstStyle/>
          <a:p>
            <a:pPr>
              <a:buNone/>
            </a:pPr>
            <a:r>
              <a:rPr lang="es-ES" sz="2400" b="1" dirty="0">
                <a:solidFill>
                  <a:srgbClr val="007AC6"/>
                </a:solidFill>
              </a:rPr>
              <a:t>Falsos vídeo en Facebook  </a:t>
            </a:r>
          </a:p>
        </p:txBody>
      </p:sp>
      <p:pic>
        <p:nvPicPr>
          <p:cNvPr id="4" name="Marcador de contenido 3">
            <a:hlinkClick r:id="rId3"/>
          </p:cNvPr>
          <p:cNvPicPr>
            <a:picLocks noGrp="1" noChangeAspect="1"/>
          </p:cNvPicPr>
          <p:nvPr>
            <p:ph sz="quarter" idx="4294967295"/>
          </p:nvPr>
        </p:nvPicPr>
        <p:blipFill rotWithShape="1">
          <a:blip r:embed="rId4" cstate="print">
            <a:extLst>
              <a:ext uri="{28A0092B-C50C-407E-A947-70E740481C1C}">
                <a14:useLocalDpi xmlns:a14="http://schemas.microsoft.com/office/drawing/2010/main" val="0"/>
              </a:ext>
            </a:extLst>
          </a:blip>
          <a:srcRect/>
          <a:stretch/>
        </p:blipFill>
        <p:spPr>
          <a:xfrm>
            <a:off x="4823803" y="2910685"/>
            <a:ext cx="3489399" cy="2083983"/>
          </a:xfrm>
          <a:prstGeom prst="rect">
            <a:avLst/>
          </a:prstGeom>
          <a:ln>
            <a:noFill/>
          </a:ln>
          <a:effectLst>
            <a:outerShdw blurRad="292100" dist="139700" dir="2700000" algn="tl" rotWithShape="0">
              <a:srgbClr val="333333">
                <a:alpha val="65000"/>
              </a:srgbClr>
            </a:outerShdw>
          </a:effectLst>
        </p:spPr>
      </p:pic>
      <p:sp>
        <p:nvSpPr>
          <p:cNvPr id="12" name="Marcador de texto 14"/>
          <p:cNvSpPr txBox="1">
            <a:spLocks/>
          </p:cNvSpPr>
          <p:nvPr/>
        </p:nvSpPr>
        <p:spPr>
          <a:xfrm>
            <a:off x="4797942" y="5304241"/>
            <a:ext cx="3622154" cy="66568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smtClean="0">
                <a:solidFill>
                  <a:srgbClr val="007AC6"/>
                </a:solidFill>
              </a:rPr>
              <a:t>Otras estafas difundidas por redes sociales  </a:t>
            </a:r>
            <a:endParaRPr lang="es-ES" dirty="0">
              <a:solidFill>
                <a:srgbClr val="007AC6"/>
              </a:solidFill>
            </a:endParaRPr>
          </a:p>
        </p:txBody>
      </p:sp>
      <p:sp>
        <p:nvSpPr>
          <p:cNvPr id="11" name="Título 6"/>
          <p:cNvSpPr txBox="1">
            <a:spLocks/>
          </p:cNvSpPr>
          <p:nvPr/>
        </p:nvSpPr>
        <p:spPr>
          <a:xfrm>
            <a:off x="457200" y="4462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Ejemplos de robo</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de información</a:t>
            </a: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pic>
        <p:nvPicPr>
          <p:cNvPr id="14" name="Imagen 13" descr="http://www.hotforsecurity.com/wp-content/uploads/2014/08/new-viral-video-scam-on-facebook-girl-killed-by-husband-for-kissing-another-man_3.jpg"/>
          <p:cNvPicPr/>
          <p:nvPr/>
        </p:nvPicPr>
        <p:blipFill>
          <a:blip r:embed="rId5">
            <a:extLst>
              <a:ext uri="{28A0092B-C50C-407E-A947-70E740481C1C}">
                <a14:useLocalDpi xmlns:a14="http://schemas.microsoft.com/office/drawing/2010/main" val="0"/>
              </a:ext>
            </a:extLst>
          </a:blip>
          <a:srcRect/>
          <a:stretch>
            <a:fillRect/>
          </a:stretch>
        </p:blipFill>
        <p:spPr bwMode="auto">
          <a:xfrm>
            <a:off x="504850" y="1359923"/>
            <a:ext cx="3600400" cy="3195308"/>
          </a:xfrm>
          <a:prstGeom prst="rect">
            <a:avLst/>
          </a:prstGeom>
          <a:noFill/>
          <a:ln>
            <a:noFill/>
          </a:ln>
        </p:spPr>
      </p:pic>
      <p:pic>
        <p:nvPicPr>
          <p:cNvPr id="16" name="Picture 2" descr="http://www.steppinoutband.net/wp-content/uploads/2015/03/media_video_icon_pc_800_clr_446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6852" y="1804378"/>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2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971600" y="1955973"/>
            <a:ext cx="3146250" cy="3201219"/>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18</a:t>
            </a:fld>
            <a:endParaRPr lang="es-ES" dirty="0"/>
          </a:p>
        </p:txBody>
      </p:sp>
      <p:sp>
        <p:nvSpPr>
          <p:cNvPr id="6" name="Marcador de pie de página 5"/>
          <p:cNvSpPr>
            <a:spLocks noGrp="1"/>
          </p:cNvSpPr>
          <p:nvPr>
            <p:ph type="ftr" sz="quarter" idx="11"/>
          </p:nvPr>
        </p:nvSpPr>
        <p:spPr/>
        <p:txBody>
          <a:bodyPr/>
          <a:lstStyle/>
          <a:p>
            <a:pPr algn="ctr"/>
            <a:r>
              <a:rPr lang="es-ES" dirty="0" smtClean="0"/>
              <a:t>Fraudes. Ejemplos</a:t>
            </a:r>
            <a:endParaRPr lang="es-ES" dirty="0"/>
          </a:p>
        </p:txBody>
      </p:sp>
      <p:sp>
        <p:nvSpPr>
          <p:cNvPr id="15" name="Marcador de texto 14"/>
          <p:cNvSpPr>
            <a:spLocks noGrp="1"/>
          </p:cNvSpPr>
          <p:nvPr>
            <p:ph type="body" sz="quarter" idx="4294967295"/>
          </p:nvPr>
        </p:nvSpPr>
        <p:spPr>
          <a:xfrm>
            <a:off x="611560" y="5309964"/>
            <a:ext cx="4244975" cy="495300"/>
          </a:xfrm>
          <a:prstGeom prst="rect">
            <a:avLst/>
          </a:prstGeom>
        </p:spPr>
        <p:txBody>
          <a:bodyPr vert="horz" lIns="91440" tIns="45720" rIns="91440" bIns="45720" rtlCol="0" anchor="b">
            <a:normAutofit/>
          </a:bodyPr>
          <a:lstStyle/>
          <a:p>
            <a:pPr>
              <a:buNone/>
            </a:pPr>
            <a:r>
              <a:rPr lang="es-ES" sz="2400" b="1" dirty="0">
                <a:solidFill>
                  <a:srgbClr val="007AC6"/>
                </a:solidFill>
              </a:rPr>
              <a:t>Videollamadas de WhatsApp  </a:t>
            </a:r>
          </a:p>
        </p:txBody>
      </p:sp>
      <p:pic>
        <p:nvPicPr>
          <p:cNvPr id="9" name="Marcador de contenido 8"/>
          <p:cNvPicPr>
            <a:picLocks noGrp="1" noChangeAspect="1"/>
          </p:cNvPicPr>
          <p:nvPr>
            <p:ph sz="quarter" idx="4294967295"/>
          </p:nvPr>
        </p:nvPicPr>
        <p:blipFill rotWithShape="1">
          <a:blip r:embed="rId4">
            <a:extLst>
              <a:ext uri="{28A0092B-C50C-407E-A947-70E740481C1C}">
                <a14:useLocalDpi xmlns:a14="http://schemas.microsoft.com/office/drawing/2010/main" val="0"/>
              </a:ext>
            </a:extLst>
          </a:blip>
          <a:srcRect/>
          <a:stretch/>
        </p:blipFill>
        <p:spPr>
          <a:xfrm>
            <a:off x="5184068" y="1915868"/>
            <a:ext cx="2808312" cy="3213463"/>
          </a:xfrm>
          <a:prstGeom prst="rect">
            <a:avLst/>
          </a:prstGeom>
          <a:ln>
            <a:noFill/>
          </a:ln>
          <a:effectLst>
            <a:outerShdw blurRad="292100" dist="139700" dir="2700000" algn="tl" rotWithShape="0">
              <a:srgbClr val="333333">
                <a:alpha val="65000"/>
              </a:srgbClr>
            </a:outerShdw>
          </a:effectLst>
        </p:spPr>
      </p:pic>
      <p:sp>
        <p:nvSpPr>
          <p:cNvPr id="12" name="Marcador de texto 14"/>
          <p:cNvSpPr txBox="1">
            <a:spLocks/>
          </p:cNvSpPr>
          <p:nvPr/>
        </p:nvSpPr>
        <p:spPr>
          <a:xfrm>
            <a:off x="5401072" y="5065381"/>
            <a:ext cx="2304256" cy="72008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s-ES" dirty="0" smtClean="0">
                <a:solidFill>
                  <a:srgbClr val="007AC6"/>
                </a:solidFill>
              </a:rPr>
              <a:t>Vales descuento</a:t>
            </a:r>
            <a:endParaRPr lang="es-ES" dirty="0">
              <a:solidFill>
                <a:srgbClr val="007AC6"/>
              </a:solidFill>
            </a:endParaRPr>
          </a:p>
        </p:txBody>
      </p:sp>
      <p:sp>
        <p:nvSpPr>
          <p:cNvPr id="14" name="Título 6"/>
          <p:cNvSpPr txBox="1">
            <a:spLocks/>
          </p:cNvSpPr>
          <p:nvPr/>
        </p:nvSpPr>
        <p:spPr>
          <a:xfrm>
            <a:off x="457200" y="533052"/>
            <a:ext cx="8229600" cy="1143000"/>
          </a:xfrm>
          <a:prstGeom prst="rect">
            <a:avLst/>
          </a:prstGeom>
        </p:spPr>
        <p:txBody>
          <a:bodyPr vert="horz" lIns="91440" tIns="45720" rIns="91440" bIns="45720" rtlCol="0" anchor="ctr">
            <a:normAutofit fontScale="92500" lnSpcReduction="20000"/>
          </a:bodyPr>
          <a:lstStyle/>
          <a:p>
            <a:pPr algn="ctr">
              <a:spcBef>
                <a:spcPct val="0"/>
              </a:spcBef>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Fraudes</a:t>
            </a:r>
            <a:r>
              <a:rPr lang="es-ES" sz="4400" dirty="0" smtClean="0">
                <a:solidFill>
                  <a:srgbClr val="007AC6"/>
                </a:solidFill>
                <a:latin typeface="Calibri" panose="020F0502020204030204" pitchFamily="34" charset="0"/>
                <a:ea typeface="+mj-ea"/>
                <a:cs typeface="+mj-cs"/>
              </a:rPr>
              <a:t>: </a:t>
            </a:r>
            <a:r>
              <a:rPr lang="es-ES" sz="4400" dirty="0">
                <a:solidFill>
                  <a:srgbClr val="007AC6"/>
                </a:solidFill>
              </a:rPr>
              <a:t>Suscripción a servicios </a:t>
            </a:r>
            <a:r>
              <a:rPr lang="es-ES" sz="4400" dirty="0" err="1">
                <a:solidFill>
                  <a:srgbClr val="007AC6"/>
                </a:solidFill>
              </a:rPr>
              <a:t>premium</a:t>
            </a:r>
            <a:endParaRPr lang="es-ES" sz="4400" dirty="0">
              <a:solidFill>
                <a:srgbClr val="007AC6"/>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68329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p:txBody>
          <a:bodyPr/>
          <a:lstStyle/>
          <a:p>
            <a:fld id="{132FADFE-3B8F-471C-ABF0-DBC7717ECBBC}" type="slidenum">
              <a:rPr lang="es-ES" smtClean="0"/>
              <a:pPr/>
              <a:t>19</a:t>
            </a:fld>
            <a:endParaRPr lang="es-ES"/>
          </a:p>
        </p:txBody>
      </p:sp>
      <p:sp>
        <p:nvSpPr>
          <p:cNvPr id="8" name="Marcador de pie de página 7"/>
          <p:cNvSpPr>
            <a:spLocks noGrp="1"/>
          </p:cNvSpPr>
          <p:nvPr>
            <p:ph type="ftr" sz="quarter" idx="11"/>
          </p:nvPr>
        </p:nvSpPr>
        <p:spPr/>
        <p:txBody>
          <a:bodyPr/>
          <a:lstStyle/>
          <a:p>
            <a:pPr algn="ctr"/>
            <a:r>
              <a:rPr lang="es-ES" dirty="0" smtClean="0"/>
              <a:t>Fraudes electrónicos. Sección de ‘Avisos’ de OSI</a:t>
            </a:r>
            <a:endParaRPr lang="es-ES" dirty="0"/>
          </a:p>
        </p:txBody>
      </p:sp>
      <p:sp>
        <p:nvSpPr>
          <p:cNvPr id="6" name="Título 6"/>
          <p:cNvSpPr txBox="1">
            <a:spLocks/>
          </p:cNvSpPr>
          <p:nvPr/>
        </p:nvSpPr>
        <p:spPr>
          <a:xfrm>
            <a:off x="457200" y="533052"/>
            <a:ext cx="8229600" cy="1143000"/>
          </a:xfrm>
          <a:prstGeom prst="rect">
            <a:avLst/>
          </a:prstGeom>
        </p:spPr>
        <p:txBody>
          <a:bodyPr vert="horz" lIns="91440" tIns="45720" rIns="91440" bIns="45720" rtlCol="0" anchor="ctr">
            <a:normAutofit/>
          </a:bodyPr>
          <a:lstStyle/>
          <a:p>
            <a:pPr algn="ctr">
              <a:spcBef>
                <a:spcPct val="0"/>
              </a:spcBef>
              <a:defRPr/>
            </a:pPr>
            <a:r>
              <a:rPr kumimoji="0" lang="es-ES" sz="4400" b="0" i="0" u="none" strike="noStrike" kern="1200" cap="none" spc="0" normalizeH="0" baseline="0" noProof="0" dirty="0" smtClean="0">
                <a:ln>
                  <a:noFill/>
                </a:ln>
                <a:solidFill>
                  <a:srgbClr val="007AC6"/>
                </a:solidFill>
                <a:effectLst/>
                <a:uLnTx/>
                <a:uFillTx/>
                <a:latin typeface="Calibri" panose="020F0502020204030204" pitchFamily="34" charset="0"/>
                <a:ea typeface="+mj-ea"/>
                <a:cs typeface="+mj-cs"/>
              </a:rPr>
              <a:t>Más información</a:t>
            </a:r>
            <a:r>
              <a:rPr kumimoji="0" lang="es-ES" sz="4400" b="0" i="0" u="none" strike="noStrike" kern="1200" cap="none" spc="0" normalizeH="0" noProof="0" dirty="0" smtClean="0">
                <a:ln>
                  <a:noFill/>
                </a:ln>
                <a:solidFill>
                  <a:srgbClr val="007AC6"/>
                </a:solidFill>
                <a:effectLst/>
                <a:uLnTx/>
                <a:uFillTx/>
                <a:latin typeface="Calibri" panose="020F0502020204030204" pitchFamily="34" charset="0"/>
                <a:ea typeface="+mj-ea"/>
                <a:cs typeface="+mj-cs"/>
              </a:rPr>
              <a:t> sobre fraudes</a:t>
            </a:r>
            <a:endParaRPr lang="es-ES" sz="4400" dirty="0">
              <a:solidFill>
                <a:srgbClr val="007AC6"/>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0" i="0" u="none" strike="noStrike" kern="1200" cap="none" spc="0" normalizeH="0" baseline="0" noProof="0" dirty="0">
              <a:ln>
                <a:noFill/>
              </a:ln>
              <a:solidFill>
                <a:srgbClr val="007AC6"/>
              </a:solidFill>
              <a:effectLst/>
              <a:uLnTx/>
              <a:uFillTx/>
              <a:latin typeface="Calibri" panose="020F0502020204030204" pitchFamily="34" charset="0"/>
              <a:ea typeface="+mj-ea"/>
              <a:cs typeface="+mj-cs"/>
            </a:endParaRPr>
          </a:p>
        </p:txBody>
      </p:sp>
      <p:pic>
        <p:nvPicPr>
          <p:cNvPr id="3" name="Imagen 2"/>
          <p:cNvPicPr>
            <a:picLocks noChangeAspect="1"/>
          </p:cNvPicPr>
          <p:nvPr/>
        </p:nvPicPr>
        <p:blipFill>
          <a:blip r:embed="rId3"/>
          <a:stretch>
            <a:fillRect/>
          </a:stretch>
        </p:blipFill>
        <p:spPr>
          <a:xfrm>
            <a:off x="899592" y="1412776"/>
            <a:ext cx="6947693" cy="4589040"/>
          </a:xfrm>
          <a:prstGeom prst="rect">
            <a:avLst/>
          </a:prstGeom>
        </p:spPr>
      </p:pic>
      <p:sp>
        <p:nvSpPr>
          <p:cNvPr id="9" name="Marcador de contenido 9"/>
          <p:cNvSpPr>
            <a:spLocks noGrp="1"/>
          </p:cNvSpPr>
          <p:nvPr>
            <p:ph idx="1"/>
          </p:nvPr>
        </p:nvSpPr>
        <p:spPr>
          <a:xfrm>
            <a:off x="457200" y="4581128"/>
            <a:ext cx="8229600" cy="936104"/>
          </a:xfrm>
          <a:solidFill>
            <a:schemeClr val="bg1"/>
          </a:solidFill>
          <a:ln>
            <a:solidFill>
              <a:schemeClr val="accent1"/>
            </a:solidFill>
          </a:ln>
        </p:spPr>
        <p:txBody>
          <a:bodyPr anchor="b">
            <a:noAutofit/>
          </a:bodyPr>
          <a:lstStyle/>
          <a:p>
            <a:pPr marL="0" indent="0" algn="ctr">
              <a:buNone/>
            </a:pPr>
            <a:r>
              <a:rPr lang="es-ES" sz="2400" dirty="0" smtClean="0">
                <a:solidFill>
                  <a:schemeClr val="tx1"/>
                </a:solidFill>
              </a:rPr>
              <a:t>Sección </a:t>
            </a:r>
            <a:r>
              <a:rPr lang="es-ES" sz="2400" dirty="0">
                <a:solidFill>
                  <a:schemeClr val="tx1"/>
                </a:solidFill>
              </a:rPr>
              <a:t>de </a:t>
            </a:r>
            <a:r>
              <a:rPr lang="es-ES" sz="2400" b="1" dirty="0" smtClean="0"/>
              <a:t>Avisos de seguridad </a:t>
            </a:r>
            <a:r>
              <a:rPr lang="es-ES" sz="2400" dirty="0">
                <a:solidFill>
                  <a:schemeClr val="tx1"/>
                </a:solidFill>
              </a:rPr>
              <a:t>de la </a:t>
            </a:r>
            <a:endParaRPr lang="es-ES" sz="2400" dirty="0" smtClean="0">
              <a:solidFill>
                <a:schemeClr val="tx1"/>
              </a:solidFill>
            </a:endParaRPr>
          </a:p>
          <a:p>
            <a:pPr marL="0" indent="0" algn="ctr">
              <a:buNone/>
            </a:pPr>
            <a:r>
              <a:rPr lang="es-ES" sz="2400" dirty="0" smtClean="0">
                <a:solidFill>
                  <a:schemeClr val="tx1"/>
                </a:solidFill>
              </a:rPr>
              <a:t>Oficina </a:t>
            </a:r>
            <a:r>
              <a:rPr lang="es-ES" sz="2400" dirty="0">
                <a:solidFill>
                  <a:schemeClr val="tx1"/>
                </a:solidFill>
              </a:rPr>
              <a:t>de Seguridad del </a:t>
            </a:r>
            <a:r>
              <a:rPr lang="es-ES" sz="2400" dirty="0" smtClean="0">
                <a:solidFill>
                  <a:schemeClr val="tx1"/>
                </a:solidFill>
              </a:rPr>
              <a:t>Internauta (</a:t>
            </a:r>
            <a:r>
              <a:rPr lang="es-ES" sz="2400" b="1" dirty="0" smtClean="0">
                <a:hlinkClick r:id="rId4"/>
              </a:rPr>
              <a:t>www.osi.es</a:t>
            </a:r>
            <a:r>
              <a:rPr lang="es-ES" sz="2400" dirty="0" smtClean="0">
                <a:solidFill>
                  <a:schemeClr val="tx1"/>
                </a:solidFill>
              </a:rPr>
              <a:t>)</a:t>
            </a:r>
            <a:endParaRPr lang="es-ES" sz="2400" dirty="0">
              <a:solidFill>
                <a:schemeClr val="tx1"/>
              </a:solidFill>
            </a:endParaRPr>
          </a:p>
        </p:txBody>
      </p:sp>
      <p:sp>
        <p:nvSpPr>
          <p:cNvPr id="12" name="Flecha derecha 11"/>
          <p:cNvSpPr/>
          <p:nvPr/>
        </p:nvSpPr>
        <p:spPr>
          <a:xfrm>
            <a:off x="349188" y="2492896"/>
            <a:ext cx="65841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03823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ormAutofit/>
          </a:bodyPr>
          <a:lstStyle/>
          <a:p>
            <a:pPr algn="ctr"/>
            <a:r>
              <a:rPr lang="es-ES" sz="4400" b="0" dirty="0">
                <a:latin typeface="Calibri" panose="020F0502020204030204" pitchFamily="34" charset="0"/>
              </a:rPr>
              <a:t>¿Qué </a:t>
            </a:r>
            <a:r>
              <a:rPr lang="es-ES" sz="4400" b="0" dirty="0" smtClean="0">
                <a:latin typeface="Calibri" panose="020F0502020204030204" pitchFamily="34" charset="0"/>
              </a:rPr>
              <a:t>vamos a aprender hoy?</a:t>
            </a:r>
            <a:endParaRPr lang="es-ES" sz="4400" b="0" dirty="0">
              <a:latin typeface="Calibri" panose="020F0502020204030204" pitchFamily="34" charset="0"/>
            </a:endParaRPr>
          </a:p>
        </p:txBody>
      </p:sp>
      <p:sp>
        <p:nvSpPr>
          <p:cNvPr id="4" name="3 Marcador de número de diapositiva"/>
          <p:cNvSpPr>
            <a:spLocks noGrp="1"/>
          </p:cNvSpPr>
          <p:nvPr>
            <p:ph type="sldNum" sz="quarter" idx="12"/>
          </p:nvPr>
        </p:nvSpPr>
        <p:spPr/>
        <p:txBody>
          <a:bodyPr/>
          <a:lstStyle/>
          <a:p>
            <a:fld id="{70ED536F-580B-41F4-B85A-D05C7DF0A5F5}" type="slidenum">
              <a:rPr lang="es-ES" smtClean="0"/>
              <a:pPr/>
              <a:t>2</a:t>
            </a:fld>
            <a:endParaRPr lang="es-ES" dirty="0"/>
          </a:p>
        </p:txBody>
      </p:sp>
      <p:sp>
        <p:nvSpPr>
          <p:cNvPr id="5" name="4 Marcador de pie de página"/>
          <p:cNvSpPr>
            <a:spLocks noGrp="1"/>
          </p:cNvSpPr>
          <p:nvPr>
            <p:ph type="ftr" sz="quarter" idx="11"/>
          </p:nvPr>
        </p:nvSpPr>
        <p:spPr/>
        <p:txBody>
          <a:bodyPr/>
          <a:lstStyle/>
          <a:p>
            <a:pPr algn="ctr"/>
            <a:r>
              <a:rPr lang="es-ES" dirty="0" smtClean="0"/>
              <a:t>Objetivos del taller</a:t>
            </a:r>
            <a:endParaRPr lang="es-ES" dirty="0"/>
          </a:p>
        </p:txBody>
      </p:sp>
      <p:sp>
        <p:nvSpPr>
          <p:cNvPr id="8" name="CuadroTexto 7"/>
          <p:cNvSpPr txBox="1"/>
          <p:nvPr/>
        </p:nvSpPr>
        <p:spPr>
          <a:xfrm>
            <a:off x="493204" y="1856432"/>
            <a:ext cx="8280920" cy="3754874"/>
          </a:xfrm>
          <a:prstGeom prst="rect">
            <a:avLst/>
          </a:prstGeom>
          <a:noFill/>
        </p:spPr>
        <p:txBody>
          <a:bodyPr wrap="square" rtlCol="0">
            <a:spAutoFit/>
          </a:bodyPr>
          <a:lstStyle/>
          <a:p>
            <a:pPr marL="800100" lvl="1" indent="-342900">
              <a:buClr>
                <a:srgbClr val="0070C0"/>
              </a:buClr>
              <a:buFont typeface="Wingdings" panose="05000000000000000000" pitchFamily="2" charset="2"/>
              <a:buChar char="§"/>
            </a:pPr>
            <a:r>
              <a:rPr lang="es-ES" sz="2800" dirty="0" smtClean="0">
                <a:latin typeface="Calibri" panose="020F0502020204030204" pitchFamily="34" charset="0"/>
              </a:rPr>
              <a:t>Entender el concepto de </a:t>
            </a:r>
            <a:r>
              <a:rPr lang="es-ES" sz="2800" b="1" dirty="0" smtClean="0">
                <a:solidFill>
                  <a:srgbClr val="007AC6"/>
                </a:solidFill>
                <a:latin typeface="Calibri" panose="020F0502020204030204" pitchFamily="34" charset="0"/>
              </a:rPr>
              <a:t>virus</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(malware)</a:t>
            </a:r>
          </a:p>
          <a:p>
            <a:pPr marL="800100" lvl="1" indent="-342900">
              <a:buClr>
                <a:srgbClr val="0070C0"/>
              </a:buClr>
              <a:buFont typeface="Wingdings" panose="05000000000000000000" pitchFamily="2" charset="2"/>
              <a:buChar char="§"/>
            </a:pPr>
            <a:r>
              <a:rPr lang="es-ES" sz="2800" dirty="0" smtClean="0">
                <a:latin typeface="Calibri" panose="020F0502020204030204" pitchFamily="34" charset="0"/>
              </a:rPr>
              <a:t>Principales</a:t>
            </a:r>
            <a:r>
              <a:rPr lang="es-ES" sz="2800" dirty="0" smtClean="0">
                <a:solidFill>
                  <a:srgbClr val="007AC6"/>
                </a:solidFill>
                <a:latin typeface="Calibri" panose="020F0502020204030204" pitchFamily="34" charset="0"/>
              </a:rPr>
              <a:t> </a:t>
            </a:r>
            <a:r>
              <a:rPr lang="es-ES" sz="2800" b="1" dirty="0" smtClean="0">
                <a:solidFill>
                  <a:srgbClr val="007AC6"/>
                </a:solidFill>
                <a:latin typeface="Calibri" panose="020F0502020204030204" pitchFamily="34" charset="0"/>
              </a:rPr>
              <a:t>mecanismos</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y</a:t>
            </a:r>
            <a:r>
              <a:rPr lang="es-ES" sz="2800" dirty="0" smtClean="0">
                <a:solidFill>
                  <a:srgbClr val="007AC6"/>
                </a:solidFill>
                <a:latin typeface="Calibri" panose="020F0502020204030204" pitchFamily="34" charset="0"/>
              </a:rPr>
              <a:t> </a:t>
            </a:r>
            <a:r>
              <a:rPr lang="es-ES" sz="2800" b="1" dirty="0">
                <a:solidFill>
                  <a:srgbClr val="007AC6"/>
                </a:solidFill>
                <a:latin typeface="Calibri" panose="020F0502020204030204" pitchFamily="34" charset="0"/>
              </a:rPr>
              <a:t>medios de infección</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Ingeniería social</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¿Qué es? ¿para qué se utiliza? </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Tipos de fraudes </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Medidas de prevención </a:t>
            </a:r>
            <a:r>
              <a:rPr lang="es-ES" sz="2800" dirty="0" smtClean="0">
                <a:latin typeface="Calibri" panose="020F0502020204030204" pitchFamily="34" charset="0"/>
              </a:rPr>
              <a:t>ante virus y fraudes</a:t>
            </a:r>
          </a:p>
          <a:p>
            <a:pPr marL="800100" lvl="1" indent="-342900">
              <a:buFont typeface="Wingdings" panose="05000000000000000000" pitchFamily="2" charset="2"/>
              <a:buChar char="§"/>
            </a:pPr>
            <a:r>
              <a:rPr lang="es-ES" sz="2800" b="1" dirty="0">
                <a:solidFill>
                  <a:srgbClr val="007AC6"/>
                </a:solidFill>
                <a:latin typeface="Calibri" panose="020F0502020204030204" pitchFamily="34" charset="0"/>
              </a:rPr>
              <a:t>Pautas</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y</a:t>
            </a:r>
            <a:r>
              <a:rPr lang="es-ES" sz="2800" dirty="0" smtClean="0">
                <a:solidFill>
                  <a:srgbClr val="007AC6"/>
                </a:solidFill>
                <a:latin typeface="Calibri" panose="020F0502020204030204" pitchFamily="34" charset="0"/>
              </a:rPr>
              <a:t> </a:t>
            </a:r>
            <a:r>
              <a:rPr lang="es-ES" sz="2800" b="1" dirty="0">
                <a:solidFill>
                  <a:srgbClr val="007AC6"/>
                </a:solidFill>
                <a:latin typeface="Calibri" panose="020F0502020204030204" pitchFamily="34" charset="0"/>
              </a:rPr>
              <a:t>recomendaciones</a:t>
            </a:r>
          </a:p>
          <a:p>
            <a:pPr marL="800100" lvl="1" indent="-342900">
              <a:buClr>
                <a:srgbClr val="0070C0"/>
              </a:buClr>
              <a:buFont typeface="Wingdings" panose="05000000000000000000" pitchFamily="2" charset="2"/>
              <a:buChar char="§"/>
            </a:pPr>
            <a:r>
              <a:rPr lang="es-ES" sz="2800" dirty="0" smtClean="0">
                <a:latin typeface="Calibri" panose="020F0502020204030204" pitchFamily="34" charset="0"/>
              </a:rPr>
              <a:t>Entidades de </a:t>
            </a:r>
            <a:r>
              <a:rPr lang="es-ES" sz="2800" b="1" dirty="0">
                <a:solidFill>
                  <a:srgbClr val="007AC6"/>
                </a:solidFill>
                <a:latin typeface="Calibri" panose="020F0502020204030204" pitchFamily="34" charset="0"/>
              </a:rPr>
              <a:t>soporte</a:t>
            </a:r>
            <a:r>
              <a:rPr lang="es-ES" sz="2800" dirty="0" smtClean="0">
                <a:solidFill>
                  <a:srgbClr val="007AC6"/>
                </a:solidFill>
                <a:latin typeface="Calibri" panose="020F0502020204030204" pitchFamily="34" charset="0"/>
              </a:rPr>
              <a:t> </a:t>
            </a:r>
            <a:r>
              <a:rPr lang="es-ES" sz="2800" dirty="0" smtClean="0">
                <a:latin typeface="Calibri" panose="020F0502020204030204" pitchFamily="34" charset="0"/>
              </a:rPr>
              <a:t>y</a:t>
            </a:r>
            <a:r>
              <a:rPr lang="es-ES" sz="2800" dirty="0" smtClean="0">
                <a:solidFill>
                  <a:srgbClr val="007AC6"/>
                </a:solidFill>
                <a:latin typeface="Calibri" panose="020F0502020204030204" pitchFamily="34" charset="0"/>
              </a:rPr>
              <a:t> </a:t>
            </a:r>
            <a:r>
              <a:rPr lang="es-ES" sz="2800" b="1" dirty="0">
                <a:solidFill>
                  <a:srgbClr val="007AC6"/>
                </a:solidFill>
                <a:latin typeface="Calibri" panose="020F0502020204030204" pitchFamily="34" charset="0"/>
              </a:rPr>
              <a:t>referencia</a:t>
            </a:r>
          </a:p>
          <a:p>
            <a:pPr marL="800100" lvl="1" indent="-342900">
              <a:buFont typeface="Wingdings" panose="05000000000000000000" pitchFamily="2" charset="2"/>
              <a:buChar char="§"/>
            </a:pPr>
            <a:endParaRPr lang="es-ES" sz="2400" dirty="0">
              <a:solidFill>
                <a:srgbClr val="007AC6"/>
              </a:solidFill>
              <a:latin typeface="Calibri" panose="020F0502020204030204" pitchFamily="34" charset="0"/>
            </a:endParaRPr>
          </a:p>
          <a:p>
            <a:endParaRPr lang="es-ES" dirty="0">
              <a:solidFill>
                <a:srgbClr val="007AC6"/>
              </a:solidFill>
            </a:endParaRPr>
          </a:p>
        </p:txBody>
      </p:sp>
    </p:spTree>
    <p:extLst>
      <p:ext uri="{BB962C8B-B14F-4D97-AF65-F5344CB8AC3E}">
        <p14:creationId xmlns:p14="http://schemas.microsoft.com/office/powerpoint/2010/main" val="53997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Medidas de prevención </a:t>
            </a:r>
            <a:endParaRPr lang="es-ES" sz="4400" dirty="0"/>
          </a:p>
        </p:txBody>
      </p:sp>
      <p:pic>
        <p:nvPicPr>
          <p:cNvPr id="6" name="Marcador de contenido 5">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p:blipFill>
        <p:spPr>
          <a:xfrm>
            <a:off x="2017515" y="1600201"/>
            <a:ext cx="5108970" cy="3827378"/>
          </a:xfr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20</a:t>
            </a:fld>
            <a:endParaRPr lang="es-ES" dirty="0"/>
          </a:p>
        </p:txBody>
      </p:sp>
      <p:sp>
        <p:nvSpPr>
          <p:cNvPr id="5" name="Marcador de pie de página 4"/>
          <p:cNvSpPr>
            <a:spLocks noGrp="1"/>
          </p:cNvSpPr>
          <p:nvPr>
            <p:ph type="ftr" sz="quarter" idx="11"/>
          </p:nvPr>
        </p:nvSpPr>
        <p:spPr/>
        <p:txBody>
          <a:bodyPr/>
          <a:lstStyle/>
          <a:p>
            <a:pPr algn="ctr"/>
            <a:r>
              <a:rPr lang="es-ES" dirty="0"/>
              <a:t>Virus y </a:t>
            </a:r>
            <a:r>
              <a:rPr lang="es-ES" dirty="0" smtClean="0"/>
              <a:t>Fraudes. </a:t>
            </a:r>
            <a:r>
              <a:rPr lang="es-ES" dirty="0"/>
              <a:t>Medidas </a:t>
            </a:r>
            <a:r>
              <a:rPr lang="es-ES" dirty="0" smtClean="0"/>
              <a:t>de prevención. </a:t>
            </a:r>
            <a:endParaRPr lang="es-ES" dirty="0"/>
          </a:p>
        </p:txBody>
      </p:sp>
      <p:pic>
        <p:nvPicPr>
          <p:cNvPr id="7"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4797152"/>
            <a:ext cx="1368152"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95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solidFill>
        </p:spPr>
        <p:txBody>
          <a:bodyPr vert="horz" lIns="91440" tIns="45720" rIns="91440" bIns="45720" rtlCol="0" anchor="ctr">
            <a:normAutofit/>
          </a:bodyPr>
          <a:lstStyle/>
          <a:p>
            <a:pPr algn="ctr"/>
            <a:r>
              <a:rPr lang="es-ES" sz="4400" dirty="0">
                <a:latin typeface="Calibri" panose="020F0502020204030204" pitchFamily="34" charset="0"/>
              </a:rPr>
              <a:t>Medidas de prevención </a:t>
            </a: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sp>
        <p:nvSpPr>
          <p:cNvPr id="7" name="Marcador de pie de página 4"/>
          <p:cNvSpPr>
            <a:spLocks noGrp="1"/>
          </p:cNvSpPr>
          <p:nvPr>
            <p:ph type="ftr" sz="quarter" idx="11"/>
          </p:nvPr>
        </p:nvSpPr>
        <p:spPr/>
        <p:txBody>
          <a:bodyPr/>
          <a:lstStyle/>
          <a:p>
            <a:pPr algn="ctr"/>
            <a:r>
              <a:rPr lang="es-ES" dirty="0"/>
              <a:t>Virus y </a:t>
            </a:r>
            <a:r>
              <a:rPr lang="es-ES" dirty="0" smtClean="0"/>
              <a:t>Fraudes. </a:t>
            </a:r>
            <a:r>
              <a:rPr lang="es-ES" dirty="0"/>
              <a:t>Medidas </a:t>
            </a:r>
            <a:r>
              <a:rPr lang="es-ES" dirty="0" smtClean="0"/>
              <a:t>de prevención. </a:t>
            </a:r>
            <a:endParaRPr lang="es-ES" dirty="0"/>
          </a:p>
        </p:txBody>
      </p:sp>
      <p:pic>
        <p:nvPicPr>
          <p:cNvPr id="5" name="Imagen 4"/>
          <p:cNvPicPr>
            <a:picLocks noChangeAspect="1"/>
          </p:cNvPicPr>
          <p:nvPr/>
        </p:nvPicPr>
        <p:blipFill>
          <a:blip r:embed="rId3"/>
          <a:stretch>
            <a:fillRect/>
          </a:stretch>
        </p:blipFill>
        <p:spPr>
          <a:xfrm>
            <a:off x="1403648" y="1556792"/>
            <a:ext cx="5891956" cy="4267852"/>
          </a:xfrm>
          <a:prstGeom prst="rect">
            <a:avLst/>
          </a:prstGeom>
        </p:spPr>
      </p:pic>
      <p:sp>
        <p:nvSpPr>
          <p:cNvPr id="6" name="Flecha derecha 5"/>
          <p:cNvSpPr/>
          <p:nvPr/>
        </p:nvSpPr>
        <p:spPr>
          <a:xfrm>
            <a:off x="2627784" y="2780928"/>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00786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8 Marcador de contenido"/>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207369"/>
          </a:xfrm>
          <a:prstGeom prst="rect">
            <a:avLst/>
          </a:prstGeom>
        </p:spPr>
      </p:pic>
      <p:sp>
        <p:nvSpPr>
          <p:cNvPr id="2" name="Título 1"/>
          <p:cNvSpPr>
            <a:spLocks noGrp="1"/>
          </p:cNvSpPr>
          <p:nvPr>
            <p:ph type="title"/>
          </p:nvPr>
        </p:nvSpPr>
        <p:spPr>
          <a:xfrm>
            <a:off x="0" y="0"/>
            <a:ext cx="9144000" cy="1417638"/>
          </a:xfrm>
          <a:solidFill>
            <a:schemeClr val="bg1"/>
          </a:solidFill>
          <a:ln>
            <a:noFill/>
          </a:ln>
        </p:spPr>
        <p:style>
          <a:lnRef idx="2">
            <a:schemeClr val="accent1"/>
          </a:lnRef>
          <a:fillRef idx="1">
            <a:schemeClr val="lt1"/>
          </a:fillRef>
          <a:effectRef idx="0">
            <a:schemeClr val="accent1"/>
          </a:effectRef>
          <a:fontRef idx="minor">
            <a:schemeClr val="dk1"/>
          </a:fontRef>
        </p:style>
        <p:txBody>
          <a:bodyPr>
            <a:normAutofit/>
          </a:bodyPr>
          <a:lstStyle/>
          <a:p>
            <a:r>
              <a:rPr lang="es-ES" sz="4400" dirty="0" smtClean="0"/>
              <a:t>Recomendaciones genéricas</a:t>
            </a:r>
            <a:endParaRPr lang="es-ES" sz="44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22</a:t>
            </a:fld>
            <a:endParaRPr lang="es-ES" dirty="0"/>
          </a:p>
        </p:txBody>
      </p:sp>
      <p:sp>
        <p:nvSpPr>
          <p:cNvPr id="6" name="Marcador de pie de página 4"/>
          <p:cNvSpPr>
            <a:spLocks noGrp="1"/>
          </p:cNvSpPr>
          <p:nvPr>
            <p:ph type="ftr" sz="quarter" idx="11"/>
          </p:nvPr>
        </p:nvSpPr>
        <p:spPr/>
        <p:txBody>
          <a:bodyPr/>
          <a:lstStyle/>
          <a:p>
            <a:pPr algn="ctr"/>
            <a:r>
              <a:rPr lang="es-ES" dirty="0" smtClean="0"/>
              <a:t>Recomendaciones genéricas. Virus y Fraudes </a:t>
            </a:r>
            <a:endParaRPr lang="es-ES" dirty="0"/>
          </a:p>
        </p:txBody>
      </p:sp>
    </p:spTree>
    <p:extLst>
      <p:ext uri="{BB962C8B-B14F-4D97-AF65-F5344CB8AC3E}">
        <p14:creationId xmlns:p14="http://schemas.microsoft.com/office/powerpoint/2010/main" val="936496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Recomendaciones genéricas</a:t>
            </a:r>
            <a:endParaRPr lang="es-ES" sz="4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426706315"/>
              </p:ext>
            </p:extLst>
          </p:nvPr>
        </p:nvGraphicFramePr>
        <p:xfrm>
          <a:off x="457200"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pPr/>
              <a:t>23</a:t>
            </a:fld>
            <a:endParaRPr lang="es-ES" dirty="0"/>
          </a:p>
        </p:txBody>
      </p:sp>
      <p:sp>
        <p:nvSpPr>
          <p:cNvPr id="7" name="Marcador de pie de página 4"/>
          <p:cNvSpPr>
            <a:spLocks noGrp="1"/>
          </p:cNvSpPr>
          <p:nvPr>
            <p:ph type="ftr" sz="quarter" idx="11"/>
          </p:nvPr>
        </p:nvSpPr>
        <p:spPr/>
        <p:txBody>
          <a:bodyPr/>
          <a:lstStyle/>
          <a:p>
            <a:pPr algn="ctr"/>
            <a:r>
              <a:rPr lang="es-ES" dirty="0" smtClean="0"/>
              <a:t>Recomendaciones genéricas . Virus y Fraudes </a:t>
            </a:r>
            <a:endParaRPr lang="es-ES" dirty="0"/>
          </a:p>
        </p:txBody>
      </p:sp>
    </p:spTree>
    <p:extLst>
      <p:ext uri="{BB962C8B-B14F-4D97-AF65-F5344CB8AC3E}">
        <p14:creationId xmlns:p14="http://schemas.microsoft.com/office/powerpoint/2010/main" val="3290302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400" dirty="0" smtClean="0"/>
              <a:t>Recomendaciones genéricas</a:t>
            </a:r>
            <a:endParaRPr lang="es-ES" sz="44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50620087"/>
              </p:ext>
            </p:extLst>
          </p:nvPr>
        </p:nvGraphicFramePr>
        <p:xfrm>
          <a:off x="457200" y="14847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p:cNvSpPr>
            <a:spLocks noGrp="1"/>
          </p:cNvSpPr>
          <p:nvPr>
            <p:ph type="sldNum" sz="quarter" idx="12"/>
          </p:nvPr>
        </p:nvSpPr>
        <p:spPr/>
        <p:txBody>
          <a:bodyPr/>
          <a:lstStyle/>
          <a:p>
            <a:fld id="{70ED536F-580B-41F4-B85A-D05C7DF0A5F5}" type="slidenum">
              <a:rPr lang="es-ES" smtClean="0"/>
              <a:pPr/>
              <a:t>24</a:t>
            </a:fld>
            <a:endParaRPr lang="es-ES" dirty="0"/>
          </a:p>
        </p:txBody>
      </p:sp>
      <p:sp>
        <p:nvSpPr>
          <p:cNvPr id="7" name="Marcador de pie de página 4"/>
          <p:cNvSpPr>
            <a:spLocks noGrp="1"/>
          </p:cNvSpPr>
          <p:nvPr>
            <p:ph type="ftr" sz="quarter" idx="11"/>
          </p:nvPr>
        </p:nvSpPr>
        <p:spPr/>
        <p:txBody>
          <a:bodyPr/>
          <a:lstStyle/>
          <a:p>
            <a:pPr algn="ctr"/>
            <a:r>
              <a:rPr lang="es-ES" dirty="0" smtClean="0"/>
              <a:t>Recomendaciones genéricas . Virus y Fraudes </a:t>
            </a:r>
            <a:endParaRPr lang="es-ES" dirty="0"/>
          </a:p>
        </p:txBody>
      </p:sp>
    </p:spTree>
    <p:extLst>
      <p:ext uri="{BB962C8B-B14F-4D97-AF65-F5344CB8AC3E}">
        <p14:creationId xmlns:p14="http://schemas.microsoft.com/office/powerpoint/2010/main" val="2689001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smtClean="0"/>
              <a:t>Entidades de soporte y referencia</a:t>
            </a:r>
            <a:endParaRPr lang="es-ES" sz="4400" dirty="0"/>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25</a:t>
            </a:fld>
            <a:endParaRPr lang="es-ES" dirty="0"/>
          </a:p>
        </p:txBody>
      </p:sp>
      <p:sp>
        <p:nvSpPr>
          <p:cNvPr id="6" name="Marcador de pie de página 4"/>
          <p:cNvSpPr>
            <a:spLocks noGrp="1"/>
          </p:cNvSpPr>
          <p:nvPr>
            <p:ph type="ftr" sz="quarter" idx="11"/>
          </p:nvPr>
        </p:nvSpPr>
        <p:spPr/>
        <p:txBody>
          <a:bodyPr/>
          <a:lstStyle/>
          <a:p>
            <a:pPr algn="ctr"/>
            <a:r>
              <a:rPr lang="es-ES" dirty="0" smtClean="0"/>
              <a:t>Entidades de soporte y referencia. Virus y Fraudes </a:t>
            </a:r>
            <a:endParaRPr lang="es-ES" dirty="0"/>
          </a:p>
        </p:txBody>
      </p:sp>
      <p:sp>
        <p:nvSpPr>
          <p:cNvPr id="3" name="Marcador de contenido 2"/>
          <p:cNvSpPr>
            <a:spLocks noGrp="1"/>
          </p:cNvSpPr>
          <p:nvPr>
            <p:ph idx="1"/>
          </p:nvPr>
        </p:nvSpPr>
        <p:spPr/>
        <p:txBody>
          <a:bodyPr>
            <a:normAutofit fontScale="55000" lnSpcReduction="20000"/>
          </a:bodyPr>
          <a:lstStyle/>
          <a:p>
            <a:pPr marL="0" indent="0">
              <a:buNone/>
            </a:pPr>
            <a:r>
              <a:rPr lang="es-ES" sz="3300" b="1" dirty="0"/>
              <a:t>Grupo de Delitos Telemáticos (Guardia Civil</a:t>
            </a:r>
            <a:r>
              <a:rPr lang="es-ES" sz="3300" b="1" dirty="0" smtClean="0"/>
              <a:t>)</a:t>
            </a:r>
            <a:endParaRPr lang="es-ES" sz="3300" b="1" dirty="0"/>
          </a:p>
          <a:p>
            <a:pPr marL="987425">
              <a:buClr>
                <a:srgbClr val="0070C0"/>
              </a:buClr>
            </a:pPr>
            <a:r>
              <a:rPr lang="es-ES" sz="3300" b="1" dirty="0" smtClean="0">
                <a:solidFill>
                  <a:schemeClr val="tx1"/>
                </a:solidFill>
              </a:rPr>
              <a:t>Web</a:t>
            </a:r>
            <a:r>
              <a:rPr lang="es-ES" sz="3300" b="1" dirty="0">
                <a:solidFill>
                  <a:schemeClr val="tx1"/>
                </a:solidFill>
              </a:rPr>
              <a:t>: </a:t>
            </a:r>
            <a:r>
              <a:rPr lang="es-ES" sz="3300" dirty="0">
                <a:solidFill>
                  <a:schemeClr val="tx1"/>
                </a:solidFill>
              </a:rPr>
              <a:t>https://www.gdt.guardiacivil.es/</a:t>
            </a:r>
            <a:endParaRPr lang="es-ES" sz="3300" dirty="0" smtClean="0">
              <a:solidFill>
                <a:schemeClr val="tx1"/>
              </a:solidFill>
            </a:endParaRPr>
          </a:p>
          <a:p>
            <a:pPr marL="987425">
              <a:buClr>
                <a:srgbClr val="0070C0"/>
              </a:buClr>
            </a:pPr>
            <a:r>
              <a:rPr lang="es-ES" sz="3300" b="1" dirty="0" smtClean="0">
                <a:solidFill>
                  <a:schemeClr val="tx1"/>
                </a:solidFill>
              </a:rPr>
              <a:t>Twitter: </a:t>
            </a:r>
            <a:r>
              <a:rPr lang="es-ES" sz="3300" dirty="0">
                <a:solidFill>
                  <a:schemeClr val="tx1"/>
                </a:solidFill>
              </a:rPr>
              <a:t>https://</a:t>
            </a:r>
            <a:r>
              <a:rPr lang="es-ES" sz="3300" dirty="0" smtClean="0">
                <a:solidFill>
                  <a:schemeClr val="tx1"/>
                </a:solidFill>
              </a:rPr>
              <a:t>twitter.com/GDTGuardiaCivil</a:t>
            </a:r>
          </a:p>
          <a:p>
            <a:pPr marL="0" indent="0">
              <a:buNone/>
            </a:pPr>
            <a:endParaRPr lang="es-ES" sz="3300" b="1" dirty="0" smtClean="0"/>
          </a:p>
          <a:p>
            <a:pPr marL="0" indent="0">
              <a:buNone/>
            </a:pPr>
            <a:r>
              <a:rPr lang="es-ES" sz="3300" b="1" dirty="0" smtClean="0"/>
              <a:t>Brigada </a:t>
            </a:r>
            <a:r>
              <a:rPr lang="es-ES" sz="3300" b="1" dirty="0"/>
              <a:t>Investigación tecnológica (Policía Nacional)</a:t>
            </a:r>
          </a:p>
          <a:p>
            <a:pPr marL="987425" indent="-357188">
              <a:buClr>
                <a:srgbClr val="0070C0"/>
              </a:buClr>
            </a:pPr>
            <a:r>
              <a:rPr lang="es-ES" sz="3300" b="1" dirty="0">
                <a:solidFill>
                  <a:schemeClr val="tx1"/>
                </a:solidFill>
              </a:rPr>
              <a:t>Web: </a:t>
            </a:r>
            <a:r>
              <a:rPr lang="es-ES" sz="3300" dirty="0">
                <a:solidFill>
                  <a:schemeClr val="tx1"/>
                </a:solidFill>
              </a:rPr>
              <a:t>http://www.policia.es/</a:t>
            </a:r>
          </a:p>
          <a:p>
            <a:pPr marL="987425" lvl="0" indent="-357188">
              <a:buClr>
                <a:srgbClr val="0070C0"/>
              </a:buClr>
            </a:pPr>
            <a:r>
              <a:rPr lang="es-ES" sz="3300" b="1" dirty="0">
                <a:solidFill>
                  <a:schemeClr val="tx1"/>
                </a:solidFill>
              </a:rPr>
              <a:t>Reporte de incidentes:</a:t>
            </a:r>
            <a:r>
              <a:rPr lang="es-ES" sz="3300" dirty="0">
                <a:solidFill>
                  <a:schemeClr val="tx1"/>
                </a:solidFill>
              </a:rPr>
              <a:t> </a:t>
            </a:r>
            <a:r>
              <a:rPr lang="es-ES" sz="3300" u="sng" dirty="0" smtClean="0">
                <a:solidFill>
                  <a:schemeClr val="tx1"/>
                </a:solidFill>
              </a:rPr>
              <a:t>delitos.tecnologicos@policia.es</a:t>
            </a:r>
            <a:endParaRPr lang="es-ES" sz="3300" dirty="0">
              <a:solidFill>
                <a:schemeClr val="tx1"/>
              </a:solidFill>
            </a:endParaRPr>
          </a:p>
          <a:p>
            <a:pPr marL="987425" lvl="0" indent="-357188">
              <a:buClr>
                <a:srgbClr val="0070C0"/>
              </a:buClr>
            </a:pPr>
            <a:r>
              <a:rPr lang="es-ES" sz="3300" b="1" dirty="0" smtClean="0">
                <a:solidFill>
                  <a:schemeClr val="tx1"/>
                </a:solidFill>
              </a:rPr>
              <a:t>Twitter: </a:t>
            </a:r>
            <a:r>
              <a:rPr lang="es-ES" sz="3300" dirty="0">
                <a:solidFill>
                  <a:schemeClr val="tx1"/>
                </a:solidFill>
              </a:rPr>
              <a:t>https://twitter.com/policia</a:t>
            </a:r>
            <a:r>
              <a:rPr lang="es-ES" sz="3300" b="1" dirty="0">
                <a:solidFill>
                  <a:schemeClr val="tx1"/>
                </a:solidFill>
              </a:rPr>
              <a:t> </a:t>
            </a:r>
            <a:endParaRPr lang="es-ES" sz="3300" b="1" dirty="0" smtClean="0">
              <a:solidFill>
                <a:schemeClr val="tx1"/>
              </a:solidFill>
            </a:endParaRPr>
          </a:p>
          <a:p>
            <a:pPr marL="987425" indent="-357188">
              <a:buClr>
                <a:srgbClr val="0070C0"/>
              </a:buClr>
            </a:pPr>
            <a:r>
              <a:rPr lang="es-ES" sz="3300" dirty="0" smtClean="0">
                <a:solidFill>
                  <a:schemeClr val="tx1"/>
                </a:solidFill>
              </a:rPr>
              <a:t>902 102 112</a:t>
            </a:r>
            <a:endParaRPr lang="es-ES" sz="3300" dirty="0">
              <a:solidFill>
                <a:schemeClr val="tx1"/>
              </a:solidFill>
            </a:endParaRPr>
          </a:p>
          <a:p>
            <a:pPr marL="0" indent="0">
              <a:buNone/>
            </a:pPr>
            <a:endParaRPr lang="es-ES" sz="3300" b="1" dirty="0" smtClean="0"/>
          </a:p>
          <a:p>
            <a:pPr marL="0" indent="0">
              <a:buNone/>
            </a:pPr>
            <a:r>
              <a:rPr lang="es-ES" sz="3300" b="1" dirty="0" smtClean="0"/>
              <a:t>Oficina de Seguridad del Internauta (OSI)</a:t>
            </a:r>
            <a:endParaRPr lang="es-ES" sz="3300" b="1" dirty="0"/>
          </a:p>
          <a:p>
            <a:pPr marL="987425" lvl="0">
              <a:buClr>
                <a:srgbClr val="0070C0"/>
              </a:buClr>
            </a:pPr>
            <a:r>
              <a:rPr lang="es-ES" sz="3300" b="1" dirty="0">
                <a:solidFill>
                  <a:schemeClr val="tx1"/>
                </a:solidFill>
              </a:rPr>
              <a:t>Web: </a:t>
            </a:r>
            <a:r>
              <a:rPr lang="es-ES" sz="3300" dirty="0" smtClean="0">
                <a:solidFill>
                  <a:schemeClr val="tx1"/>
                </a:solidFill>
              </a:rPr>
              <a:t>www.osi.es</a:t>
            </a:r>
            <a:endParaRPr lang="es-ES" sz="3300" dirty="0">
              <a:solidFill>
                <a:schemeClr val="tx1"/>
              </a:solidFill>
            </a:endParaRPr>
          </a:p>
          <a:p>
            <a:pPr marL="987425" lvl="0">
              <a:buClr>
                <a:srgbClr val="0070C0"/>
              </a:buClr>
            </a:pPr>
            <a:r>
              <a:rPr lang="es-ES" sz="3300" b="1" dirty="0" smtClean="0">
                <a:solidFill>
                  <a:schemeClr val="tx1"/>
                </a:solidFill>
              </a:rPr>
              <a:t>Reporte de incidentes</a:t>
            </a:r>
            <a:r>
              <a:rPr lang="es-ES" sz="3300" b="1" dirty="0">
                <a:solidFill>
                  <a:schemeClr val="tx1"/>
                </a:solidFill>
              </a:rPr>
              <a:t>:</a:t>
            </a:r>
            <a:r>
              <a:rPr lang="es-ES" sz="3300" dirty="0">
                <a:solidFill>
                  <a:schemeClr val="tx1"/>
                </a:solidFill>
              </a:rPr>
              <a:t> </a:t>
            </a:r>
            <a:r>
              <a:rPr lang="es-ES" sz="3300" u="sng" dirty="0">
                <a:solidFill>
                  <a:schemeClr val="tx1"/>
                </a:solidFill>
              </a:rPr>
              <a:t>incidencias@certsi.es</a:t>
            </a:r>
            <a:endParaRPr lang="es-ES" sz="3300" dirty="0">
              <a:solidFill>
                <a:schemeClr val="tx1"/>
              </a:solidFill>
            </a:endParaRPr>
          </a:p>
          <a:p>
            <a:pPr marL="987425" lvl="0">
              <a:buClr>
                <a:srgbClr val="0070C0"/>
              </a:buClr>
            </a:pPr>
            <a:r>
              <a:rPr lang="es-ES" sz="3300" b="1" dirty="0">
                <a:solidFill>
                  <a:schemeClr val="tx1"/>
                </a:solidFill>
              </a:rPr>
              <a:t>Twitter: </a:t>
            </a:r>
            <a:r>
              <a:rPr lang="es-ES" sz="3300" dirty="0">
                <a:solidFill>
                  <a:schemeClr val="tx1"/>
                </a:solidFill>
              </a:rPr>
              <a:t>https://</a:t>
            </a:r>
            <a:r>
              <a:rPr lang="es-ES" sz="3300" dirty="0" smtClean="0">
                <a:solidFill>
                  <a:schemeClr val="tx1"/>
                </a:solidFill>
              </a:rPr>
              <a:t>twitter.com/osiseguridad</a:t>
            </a:r>
          </a:p>
          <a:p>
            <a:pPr marL="987425" lvl="0">
              <a:buClr>
                <a:srgbClr val="0070C0"/>
              </a:buClr>
            </a:pPr>
            <a:r>
              <a:rPr lang="es-ES" sz="3300" dirty="0" smtClean="0">
                <a:solidFill>
                  <a:schemeClr val="tx1"/>
                </a:solidFill>
              </a:rPr>
              <a:t>901 111 121</a:t>
            </a:r>
            <a:endParaRPr lang="es-ES" sz="3300" dirty="0">
              <a:solidFill>
                <a:schemeClr val="tx1"/>
              </a:solidFill>
            </a:endParaRPr>
          </a:p>
          <a:p>
            <a:endParaRPr lang="es-ES" dirty="0"/>
          </a:p>
        </p:txBody>
      </p:sp>
      <p:pic>
        <p:nvPicPr>
          <p:cNvPr id="1026" name="Picture 2" descr="Oficina de Seguridad Informá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349" y="5229200"/>
            <a:ext cx="14287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observatorio.es/Images/Logos/logo_bit_media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349" y="3455003"/>
            <a:ext cx="1118294" cy="8163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gdt.guardiacivil.es/webgdt/media/images/noticias/opguardad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2733" y="1600200"/>
            <a:ext cx="1000369" cy="98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20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stretch>
            <a:fillRect/>
          </a:stretch>
        </p:blipFill>
        <p:spPr>
          <a:xfrm>
            <a:off x="4397337" y="1763422"/>
            <a:ext cx="4629150" cy="3495675"/>
          </a:xfrm>
          <a:prstGeom prst="rect">
            <a:avLst/>
          </a:prstGeom>
        </p:spPr>
      </p:pic>
      <p:sp>
        <p:nvSpPr>
          <p:cNvPr id="15"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16" name="4 Marcador de número de diapositiva"/>
          <p:cNvSpPr>
            <a:spLocks noGrp="1"/>
          </p:cNvSpPr>
          <p:nvPr>
            <p:ph type="sldNum" sz="quarter" idx="12"/>
          </p:nvPr>
        </p:nvSpPr>
        <p:spPr>
          <a:xfrm>
            <a:off x="8100392" y="6352712"/>
            <a:ext cx="514400" cy="365125"/>
          </a:xfrm>
        </p:spPr>
        <p:txBody>
          <a:bodyPr/>
          <a:lstStyle/>
          <a:p>
            <a:r>
              <a:rPr lang="es-ES" dirty="0" smtClean="0"/>
              <a:t>26</a:t>
            </a:r>
            <a:endParaRPr lang="es-ES" dirty="0"/>
          </a:p>
        </p:txBody>
      </p:sp>
      <p:sp>
        <p:nvSpPr>
          <p:cNvPr id="17"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18"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9"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20" name="Picture 5">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411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379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59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1748"/>
            <a:ext cx="9144000" cy="6165564"/>
          </a:xfrm>
          <a:prstGeom prst="rect">
            <a:avLst/>
          </a:prstGeom>
        </p:spPr>
      </p:pic>
      <p:sp>
        <p:nvSpPr>
          <p:cNvPr id="2" name="Título 1"/>
          <p:cNvSpPr>
            <a:spLocks noGrp="1"/>
          </p:cNvSpPr>
          <p:nvPr>
            <p:ph type="title"/>
          </p:nvPr>
        </p:nvSpPr>
        <p:spPr/>
        <p:txBody>
          <a:bodyPr vert="horz" lIns="91440" tIns="45720" rIns="91440" bIns="45720" rtlCol="0" anchor="ctr">
            <a:normAutofit/>
          </a:bodyPr>
          <a:lstStyle/>
          <a:p>
            <a:r>
              <a:rPr lang="es-ES" sz="4400" dirty="0">
                <a:latin typeface="Calibri" panose="020F0502020204030204" pitchFamily="34" charset="0"/>
              </a:rPr>
              <a:t>Definición</a:t>
            </a:r>
          </a:p>
        </p:txBody>
      </p:sp>
      <p:sp>
        <p:nvSpPr>
          <p:cNvPr id="3" name="Marcador de contenido 2"/>
          <p:cNvSpPr>
            <a:spLocks noGrp="1"/>
          </p:cNvSpPr>
          <p:nvPr>
            <p:ph idx="1"/>
          </p:nvPr>
        </p:nvSpPr>
        <p:spPr>
          <a:xfrm>
            <a:off x="457200" y="1556791"/>
            <a:ext cx="6203032" cy="3096345"/>
          </a:xfrm>
        </p:spPr>
        <p:txBody>
          <a:bodyPr anchor="ctr">
            <a:normAutofit/>
          </a:bodyPr>
          <a:lstStyle/>
          <a:p>
            <a:pPr marL="0" indent="0">
              <a:buNone/>
            </a:pPr>
            <a:r>
              <a:rPr lang="es-ES" sz="2400" b="1" dirty="0" smtClean="0"/>
              <a:t>Programa </a:t>
            </a:r>
            <a:r>
              <a:rPr lang="es-ES" sz="2400" dirty="0" smtClean="0">
                <a:solidFill>
                  <a:schemeClr val="tx1"/>
                </a:solidFill>
              </a:rPr>
              <a:t>capaz </a:t>
            </a:r>
            <a:r>
              <a:rPr lang="es-ES" sz="2400" dirty="0">
                <a:solidFill>
                  <a:schemeClr val="tx1"/>
                </a:solidFill>
              </a:rPr>
              <a:t>de colarse en un ordenador, smartphone o </a:t>
            </a:r>
            <a:r>
              <a:rPr lang="es-ES" sz="2400" dirty="0" smtClean="0">
                <a:solidFill>
                  <a:schemeClr val="tx1"/>
                </a:solidFill>
              </a:rPr>
              <a:t>tableta para </a:t>
            </a:r>
            <a:r>
              <a:rPr lang="es-ES" sz="2400" dirty="0">
                <a:solidFill>
                  <a:schemeClr val="tx1"/>
                </a:solidFill>
              </a:rPr>
              <a:t>llevar a cabo</a:t>
            </a:r>
            <a:r>
              <a:rPr lang="es-ES" sz="2400" dirty="0"/>
              <a:t> </a:t>
            </a:r>
            <a:r>
              <a:rPr lang="es-ES" sz="2400" b="1" dirty="0"/>
              <a:t>acciones maliciosas</a:t>
            </a:r>
            <a:r>
              <a:rPr lang="es-ES" sz="2400" dirty="0"/>
              <a:t>: </a:t>
            </a:r>
            <a:r>
              <a:rPr lang="es-ES" sz="2400" dirty="0" smtClean="0">
                <a:solidFill>
                  <a:schemeClr val="tx1"/>
                </a:solidFill>
              </a:rPr>
              <a:t>robar </a:t>
            </a:r>
            <a:r>
              <a:rPr lang="es-ES" sz="2400" dirty="0">
                <a:solidFill>
                  <a:schemeClr val="tx1"/>
                </a:solidFill>
              </a:rPr>
              <a:t>datos privados, hacer que el dispositivo deje de funcionar </a:t>
            </a:r>
            <a:r>
              <a:rPr lang="es-ES" sz="2400" dirty="0" smtClean="0">
                <a:solidFill>
                  <a:schemeClr val="tx1"/>
                </a:solidFill>
              </a:rPr>
              <a:t>correctamente, </a:t>
            </a:r>
            <a:r>
              <a:rPr lang="es-ES" sz="2400" dirty="0">
                <a:solidFill>
                  <a:schemeClr val="tx1"/>
                </a:solidFill>
              </a:rPr>
              <a:t>tomar su </a:t>
            </a:r>
            <a:r>
              <a:rPr lang="es-ES" sz="2400" dirty="0" smtClean="0">
                <a:solidFill>
                  <a:schemeClr val="tx1"/>
                </a:solidFill>
              </a:rPr>
              <a:t>control, etc.</a:t>
            </a:r>
            <a:endParaRPr lang="es-ES" sz="2400" dirty="0">
              <a:solidFill>
                <a:schemeClr val="tx1"/>
              </a:solidFill>
            </a:endParaRP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3</a:t>
            </a:fld>
            <a:endParaRPr lang="es-ES" dirty="0"/>
          </a:p>
        </p:txBody>
      </p:sp>
      <p:sp>
        <p:nvSpPr>
          <p:cNvPr id="6" name="Marcador de pie de página 5"/>
          <p:cNvSpPr>
            <a:spLocks noGrp="1"/>
          </p:cNvSpPr>
          <p:nvPr>
            <p:ph type="ftr" sz="quarter" idx="11"/>
          </p:nvPr>
        </p:nvSpPr>
        <p:spPr/>
        <p:txBody>
          <a:bodyPr/>
          <a:lstStyle/>
          <a:p>
            <a:pPr algn="ctr"/>
            <a:r>
              <a:rPr lang="es-ES" dirty="0" smtClean="0"/>
              <a:t>Virus. Definición</a:t>
            </a:r>
            <a:endParaRPr lang="es-ES" dirty="0"/>
          </a:p>
        </p:txBody>
      </p:sp>
      <p:sp>
        <p:nvSpPr>
          <p:cNvPr id="8" name="Marcador de texto 7"/>
          <p:cNvSpPr>
            <a:spLocks noGrp="1"/>
          </p:cNvSpPr>
          <p:nvPr>
            <p:ph type="body" idx="4294967295"/>
          </p:nvPr>
        </p:nvSpPr>
        <p:spPr>
          <a:xfrm>
            <a:off x="1580356" y="1260624"/>
            <a:ext cx="5983288" cy="584200"/>
          </a:xfrm>
          <a:prstGeom prst="rect">
            <a:avLst/>
          </a:prstGeom>
        </p:spPr>
        <p:txBody>
          <a:bodyPr>
            <a:noAutofit/>
          </a:bodyPr>
          <a:lstStyle/>
          <a:p>
            <a:pPr algn="ctr">
              <a:buNone/>
            </a:pPr>
            <a:r>
              <a:rPr lang="es-ES" sz="2400" b="1" dirty="0" smtClean="0">
                <a:solidFill>
                  <a:srgbClr val="007AC6"/>
                </a:solidFill>
              </a:rPr>
              <a:t>Malware (virus informático)</a:t>
            </a:r>
            <a:endParaRPr lang="es-ES" sz="2400" b="1" dirty="0">
              <a:solidFill>
                <a:srgbClr val="007AC6"/>
              </a:solidFill>
            </a:endParaRPr>
          </a:p>
        </p:txBody>
      </p:sp>
    </p:spTree>
    <p:extLst>
      <p:ext uri="{BB962C8B-B14F-4D97-AF65-F5344CB8AC3E}">
        <p14:creationId xmlns:p14="http://schemas.microsoft.com/office/powerpoint/2010/main" val="940610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latin typeface="Calibri" panose="020F0502020204030204" pitchFamily="34" charset="0"/>
              </a:rPr>
              <a:t>Virus informáticos. Introducción</a:t>
            </a:r>
            <a:endParaRPr lang="es-ES" sz="4400" dirty="0">
              <a:latin typeface="Calibri" panose="020F0502020204030204" pitchFamily="34" charset="0"/>
            </a:endParaRPr>
          </a:p>
        </p:txBody>
      </p:sp>
      <p:pic>
        <p:nvPicPr>
          <p:cNvPr id="4" name="Marcador de contenido 3">
            <a:hlinkClick r:id="rId3"/>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tretch/>
        </p:blipFill>
        <p:spPr>
          <a:xfrm>
            <a:off x="1863693" y="1412776"/>
            <a:ext cx="5416614" cy="4525963"/>
          </a:xfrm>
        </p:spPr>
      </p:pic>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
        <p:nvSpPr>
          <p:cNvPr id="6" name="5 Marcador de pie de página"/>
          <p:cNvSpPr>
            <a:spLocks noGrp="1"/>
          </p:cNvSpPr>
          <p:nvPr>
            <p:ph type="ftr" sz="quarter" idx="11"/>
          </p:nvPr>
        </p:nvSpPr>
        <p:spPr/>
        <p:txBody>
          <a:bodyPr/>
          <a:lstStyle/>
          <a:p>
            <a:pPr algn="ctr"/>
            <a:r>
              <a:rPr lang="es-ES" dirty="0" smtClean="0"/>
              <a:t>Virus informáticos. Introducción</a:t>
            </a:r>
            <a:endParaRPr lang="es-ES" dirty="0"/>
          </a:p>
        </p:txBody>
      </p:sp>
      <p:pic>
        <p:nvPicPr>
          <p:cNvPr id="8"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5085184"/>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3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rmAutofit/>
          </a:bodyPr>
          <a:lstStyle/>
          <a:p>
            <a:r>
              <a:rPr lang="es-ES" sz="4400" dirty="0">
                <a:latin typeface="Calibri" panose="020F0502020204030204" pitchFamily="34" charset="0"/>
              </a:rPr>
              <a:t>Tipos de Virus</a:t>
            </a:r>
          </a:p>
        </p:txBody>
      </p:sp>
      <p:pic>
        <p:nvPicPr>
          <p:cNvPr id="17" name="Marcador de contenido 16"/>
          <p:cNvPicPr>
            <a:picLocks noGrp="1" noChangeAspect="1"/>
          </p:cNvPicPr>
          <p:nvPr>
            <p:ph idx="1"/>
          </p:nvPr>
        </p:nvPicPr>
        <p:blipFill rotWithShape="1">
          <a:blip r:embed="rId3" cstate="print"/>
          <a:srcRect r="1667"/>
          <a:stretch/>
        </p:blipFill>
        <p:spPr>
          <a:xfrm>
            <a:off x="323528" y="1381537"/>
            <a:ext cx="4248472" cy="3693106"/>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5</a:t>
            </a:fld>
            <a:endParaRPr lang="es-ES" dirty="0"/>
          </a:p>
        </p:txBody>
      </p:sp>
      <p:sp>
        <p:nvSpPr>
          <p:cNvPr id="6" name="Marcador de pie de página 5"/>
          <p:cNvSpPr>
            <a:spLocks noGrp="1"/>
          </p:cNvSpPr>
          <p:nvPr>
            <p:ph type="ftr" sz="quarter" idx="11"/>
          </p:nvPr>
        </p:nvSpPr>
        <p:spPr/>
        <p:txBody>
          <a:bodyPr/>
          <a:lstStyle/>
          <a:p>
            <a:pPr algn="ctr"/>
            <a:r>
              <a:rPr lang="es-ES" dirty="0" smtClean="0"/>
              <a:t>Tipología de Virus</a:t>
            </a:r>
            <a:endParaRPr lang="es-ES" dirty="0"/>
          </a:p>
        </p:txBody>
      </p:sp>
      <p:sp>
        <p:nvSpPr>
          <p:cNvPr id="13" name="Marcador de texto 12"/>
          <p:cNvSpPr>
            <a:spLocks noGrp="1"/>
          </p:cNvSpPr>
          <p:nvPr>
            <p:ph type="body" idx="4294967295"/>
          </p:nvPr>
        </p:nvSpPr>
        <p:spPr>
          <a:xfrm>
            <a:off x="396850" y="5309518"/>
            <a:ext cx="1366838" cy="639762"/>
          </a:xfrm>
          <a:prstGeom prst="rect">
            <a:avLst/>
          </a:prstGeom>
        </p:spPr>
        <p:txBody>
          <a:bodyPr>
            <a:normAutofit/>
          </a:bodyPr>
          <a:lstStyle/>
          <a:p>
            <a:pPr>
              <a:buNone/>
            </a:pPr>
            <a:r>
              <a:rPr lang="es-ES" sz="2400" b="1" dirty="0" smtClean="0">
                <a:solidFill>
                  <a:srgbClr val="007AC6"/>
                </a:solidFill>
              </a:rPr>
              <a:t>VIRUS	</a:t>
            </a:r>
            <a:endParaRPr lang="es-ES" sz="2400" b="1" dirty="0">
              <a:solidFill>
                <a:srgbClr val="007AC6"/>
              </a:solidFill>
            </a:endParaRPr>
          </a:p>
        </p:txBody>
      </p:sp>
      <p:sp>
        <p:nvSpPr>
          <p:cNvPr id="15" name="Marcador de texto 14"/>
          <p:cNvSpPr>
            <a:spLocks noGrp="1"/>
          </p:cNvSpPr>
          <p:nvPr>
            <p:ph type="body" sz="quarter" idx="4294967295"/>
          </p:nvPr>
        </p:nvSpPr>
        <p:spPr>
          <a:xfrm>
            <a:off x="5326633" y="1565102"/>
            <a:ext cx="3421831" cy="639762"/>
          </a:xfrm>
          <a:prstGeom prst="rect">
            <a:avLst/>
          </a:prstGeom>
        </p:spPr>
        <p:txBody>
          <a:bodyPr vert="horz" lIns="91440" tIns="45720" rIns="91440" bIns="45720" rtlCol="0" anchor="b">
            <a:normAutofit/>
          </a:bodyPr>
          <a:lstStyle/>
          <a:p>
            <a:pPr algn="r">
              <a:buNone/>
            </a:pPr>
            <a:r>
              <a:rPr lang="es-ES" sz="2400" b="1" dirty="0">
                <a:solidFill>
                  <a:srgbClr val="007AC6"/>
                </a:solidFill>
              </a:rPr>
              <a:t>TROYANOS</a:t>
            </a:r>
          </a:p>
        </p:txBody>
      </p:sp>
      <p:pic>
        <p:nvPicPr>
          <p:cNvPr id="18" name="Marcador de contenido 17"/>
          <p:cNvPicPr>
            <a:picLocks noGrp="1" noChangeAspect="1"/>
          </p:cNvPicPr>
          <p:nvPr>
            <p:ph sz="quarter" idx="4294967295"/>
          </p:nvPr>
        </p:nvPicPr>
        <p:blipFill rotWithShape="1">
          <a:blip r:embed="rId4" cstate="print"/>
          <a:srcRect l="1602" t="1936" r="2334" b="2616"/>
          <a:stretch/>
        </p:blipFill>
        <p:spPr>
          <a:xfrm>
            <a:off x="4572000" y="2348880"/>
            <a:ext cx="4298812" cy="3481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707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latin typeface="Calibri" panose="020F0502020204030204" pitchFamily="34" charset="0"/>
              </a:rPr>
              <a:t>Tipos de Virus</a:t>
            </a:r>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6</a:t>
            </a:fld>
            <a:endParaRPr lang="es-ES" dirty="0"/>
          </a:p>
        </p:txBody>
      </p:sp>
      <p:sp>
        <p:nvSpPr>
          <p:cNvPr id="6" name="Marcador de pie de página 5"/>
          <p:cNvSpPr>
            <a:spLocks noGrp="1"/>
          </p:cNvSpPr>
          <p:nvPr>
            <p:ph type="ftr" sz="quarter" idx="11"/>
          </p:nvPr>
        </p:nvSpPr>
        <p:spPr/>
        <p:txBody>
          <a:bodyPr/>
          <a:lstStyle/>
          <a:p>
            <a:pPr algn="ctr"/>
            <a:r>
              <a:rPr lang="es-ES" dirty="0" smtClean="0"/>
              <a:t>Tipología de Virus</a:t>
            </a:r>
            <a:endParaRPr lang="es-ES" dirty="0"/>
          </a:p>
        </p:txBody>
      </p:sp>
      <p:sp>
        <p:nvSpPr>
          <p:cNvPr id="15" name="Marcador de texto 14"/>
          <p:cNvSpPr>
            <a:spLocks noGrp="1"/>
          </p:cNvSpPr>
          <p:nvPr>
            <p:ph type="body" sz="quarter" idx="4294967295"/>
          </p:nvPr>
        </p:nvSpPr>
        <p:spPr>
          <a:xfrm>
            <a:off x="4427984" y="1772816"/>
            <a:ext cx="4041775" cy="639762"/>
          </a:xfrm>
          <a:prstGeom prst="rect">
            <a:avLst/>
          </a:prstGeom>
        </p:spPr>
        <p:txBody>
          <a:bodyPr vert="horz" lIns="91440" tIns="45720" rIns="91440" bIns="45720" rtlCol="0" anchor="b">
            <a:noAutofit/>
          </a:bodyPr>
          <a:lstStyle/>
          <a:p>
            <a:pPr algn="r">
              <a:buNone/>
            </a:pPr>
            <a:r>
              <a:rPr lang="es-ES" sz="2400" b="1" dirty="0">
                <a:solidFill>
                  <a:srgbClr val="007AC6"/>
                </a:solidFill>
              </a:rPr>
              <a:t>SPYWARE. </a:t>
            </a:r>
            <a:endParaRPr lang="es-ES" sz="2400" b="1" dirty="0" smtClean="0">
              <a:solidFill>
                <a:srgbClr val="007AC6"/>
              </a:solidFill>
            </a:endParaRPr>
          </a:p>
          <a:p>
            <a:pPr algn="r">
              <a:buNone/>
            </a:pPr>
            <a:r>
              <a:rPr lang="es-ES" sz="2400" b="1" dirty="0" smtClean="0">
                <a:solidFill>
                  <a:srgbClr val="007AC6"/>
                </a:solidFill>
              </a:rPr>
              <a:t>Programas </a:t>
            </a:r>
            <a:r>
              <a:rPr lang="es-ES" sz="2400" b="1" dirty="0">
                <a:solidFill>
                  <a:srgbClr val="007AC6"/>
                </a:solidFill>
              </a:rPr>
              <a:t>espía</a:t>
            </a:r>
          </a:p>
        </p:txBody>
      </p:sp>
      <p:pic>
        <p:nvPicPr>
          <p:cNvPr id="10" name="Marcador de contenido 10"/>
          <p:cNvPicPr>
            <a:picLocks noGrp="1" noChangeAspect="1"/>
          </p:cNvPicPr>
          <p:nvPr>
            <p:ph idx="1"/>
          </p:nvPr>
        </p:nvPicPr>
        <p:blipFill rotWithShape="1">
          <a:blip r:embed="rId3" cstate="print"/>
          <a:srcRect l="2843" r="1369"/>
          <a:stretch/>
        </p:blipFill>
        <p:spPr>
          <a:xfrm>
            <a:off x="575556" y="1417638"/>
            <a:ext cx="4680520" cy="3248025"/>
          </a:xfrm>
          <a:prstGeom prst="rect">
            <a:avLst/>
          </a:prstGeom>
          <a:ln>
            <a:noFill/>
          </a:ln>
          <a:effectLst>
            <a:outerShdw blurRad="292100" dist="139700" dir="2700000" algn="tl" rotWithShape="0">
              <a:srgbClr val="333333">
                <a:alpha val="65000"/>
              </a:srgbClr>
            </a:outerShdw>
          </a:effectLst>
        </p:spPr>
      </p:pic>
      <p:pic>
        <p:nvPicPr>
          <p:cNvPr id="11" name="Marcador de contenido 7"/>
          <p:cNvPicPr>
            <a:picLocks noChangeAspect="1"/>
          </p:cNvPicPr>
          <p:nvPr/>
        </p:nvPicPr>
        <p:blipFill rotWithShape="1">
          <a:blip r:embed="rId4" cstate="print"/>
          <a:srcRect l="1354" r="2275"/>
          <a:stretch/>
        </p:blipFill>
        <p:spPr>
          <a:xfrm>
            <a:off x="4427984" y="2564904"/>
            <a:ext cx="4320480" cy="3418711"/>
          </a:xfrm>
          <a:prstGeom prst="rect">
            <a:avLst/>
          </a:prstGeom>
          <a:ln>
            <a:noFill/>
          </a:ln>
          <a:effectLst>
            <a:outerShdw blurRad="292100" dist="139700" dir="2700000" algn="tl" rotWithShape="0">
              <a:srgbClr val="333333">
                <a:alpha val="65000"/>
              </a:srgbClr>
            </a:outerShdw>
          </a:effectLst>
        </p:spPr>
      </p:pic>
      <p:sp>
        <p:nvSpPr>
          <p:cNvPr id="12" name="Marcador de texto 12"/>
          <p:cNvSpPr txBox="1">
            <a:spLocks/>
          </p:cNvSpPr>
          <p:nvPr/>
        </p:nvSpPr>
        <p:spPr>
          <a:xfrm>
            <a:off x="827584" y="5089097"/>
            <a:ext cx="5346699" cy="608013"/>
          </a:xfrm>
          <a:prstGeom prst="rect">
            <a:avLst/>
          </a:prstGeom>
        </p:spPr>
        <p:txBody>
          <a:bodyPr vert="horz" lIns="91440" tIns="45720" rIns="91440" bIns="45720" rtlCol="0" anchor="b">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400" b="1" dirty="0" smtClean="0">
                <a:solidFill>
                  <a:srgbClr val="007AC6"/>
                </a:solidFill>
              </a:rPr>
              <a:t>KEYLOGGER. </a:t>
            </a:r>
          </a:p>
          <a:p>
            <a:pPr marL="0" indent="0">
              <a:buFont typeface="Arial" pitchFamily="34" charset="0"/>
              <a:buNone/>
            </a:pPr>
            <a:r>
              <a:rPr lang="es-ES" sz="2400" b="1" dirty="0" smtClean="0">
                <a:solidFill>
                  <a:srgbClr val="007AC6"/>
                </a:solidFill>
              </a:rPr>
              <a:t>Registrador de teclas</a:t>
            </a:r>
            <a:endParaRPr lang="es-ES" sz="2400" b="1" dirty="0">
              <a:solidFill>
                <a:srgbClr val="007AC6"/>
              </a:solidFill>
            </a:endParaRPr>
          </a:p>
        </p:txBody>
      </p:sp>
    </p:spTree>
    <p:extLst>
      <p:ext uri="{BB962C8B-B14F-4D97-AF65-F5344CB8AC3E}">
        <p14:creationId xmlns:p14="http://schemas.microsoft.com/office/powerpoint/2010/main" val="1276902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latin typeface="Calibri" panose="020F0502020204030204" pitchFamily="34" charset="0"/>
              </a:rPr>
              <a:t>Tipos de Virus</a:t>
            </a:r>
          </a:p>
        </p:txBody>
      </p:sp>
      <p:pic>
        <p:nvPicPr>
          <p:cNvPr id="4" name="Marcador de contenido 3"/>
          <p:cNvPicPr>
            <a:picLocks noGrp="1" noChangeAspect="1"/>
          </p:cNvPicPr>
          <p:nvPr>
            <p:ph idx="1"/>
          </p:nvPr>
        </p:nvPicPr>
        <p:blipFill rotWithShape="1">
          <a:blip r:embed="rId3" cstate="print"/>
          <a:srcRect l="1488" r="1781"/>
          <a:stretch/>
        </p:blipFill>
        <p:spPr>
          <a:xfrm>
            <a:off x="395536" y="1592050"/>
            <a:ext cx="4536504" cy="3378884"/>
          </a:xfrm>
          <a:prstGeom prst="rect">
            <a:avLst/>
          </a:prstGeom>
          <a:ln>
            <a:noFill/>
          </a:ln>
          <a:effectLst>
            <a:outerShdw blurRad="292100" dist="139700" dir="2700000" algn="tl" rotWithShape="0">
              <a:srgbClr val="333333">
                <a:alpha val="65000"/>
              </a:srgbClr>
            </a:outerShdw>
          </a:effectLst>
        </p:spPr>
      </p:pic>
      <p:sp>
        <p:nvSpPr>
          <p:cNvPr id="5" name="Marcador de número de diapositiva 4"/>
          <p:cNvSpPr>
            <a:spLocks noGrp="1"/>
          </p:cNvSpPr>
          <p:nvPr>
            <p:ph type="sldNum" sz="quarter" idx="12"/>
          </p:nvPr>
        </p:nvSpPr>
        <p:spPr/>
        <p:txBody>
          <a:bodyPr/>
          <a:lstStyle/>
          <a:p>
            <a:fld id="{132FADFE-3B8F-471C-ABF0-DBC7717ECBBC}" type="slidenum">
              <a:rPr lang="es-ES" smtClean="0"/>
              <a:pPr/>
              <a:t>7</a:t>
            </a:fld>
            <a:endParaRPr lang="es-ES" dirty="0"/>
          </a:p>
        </p:txBody>
      </p:sp>
      <p:sp>
        <p:nvSpPr>
          <p:cNvPr id="6" name="Marcador de pie de página 5"/>
          <p:cNvSpPr>
            <a:spLocks noGrp="1"/>
          </p:cNvSpPr>
          <p:nvPr>
            <p:ph type="ftr" sz="quarter" idx="11"/>
          </p:nvPr>
        </p:nvSpPr>
        <p:spPr/>
        <p:txBody>
          <a:bodyPr/>
          <a:lstStyle/>
          <a:p>
            <a:pPr algn="ctr"/>
            <a:r>
              <a:rPr lang="es-ES" dirty="0" smtClean="0"/>
              <a:t>Tipología de Virus</a:t>
            </a:r>
            <a:endParaRPr lang="es-ES" dirty="0"/>
          </a:p>
        </p:txBody>
      </p:sp>
      <p:sp>
        <p:nvSpPr>
          <p:cNvPr id="13" name="Marcador de texto 12"/>
          <p:cNvSpPr>
            <a:spLocks noGrp="1"/>
          </p:cNvSpPr>
          <p:nvPr>
            <p:ph type="body" idx="4294967295"/>
          </p:nvPr>
        </p:nvSpPr>
        <p:spPr>
          <a:xfrm>
            <a:off x="467544" y="5229200"/>
            <a:ext cx="4040188" cy="639762"/>
          </a:xfrm>
          <a:prstGeom prst="rect">
            <a:avLst/>
          </a:prstGeom>
        </p:spPr>
        <p:txBody>
          <a:bodyPr vert="horz" lIns="91440" tIns="45720" rIns="91440" bIns="45720" rtlCol="0" anchor="b">
            <a:noAutofit/>
          </a:bodyPr>
          <a:lstStyle/>
          <a:p>
            <a:pPr>
              <a:buNone/>
            </a:pPr>
            <a:r>
              <a:rPr lang="es-ES" sz="2400" b="1" dirty="0">
                <a:solidFill>
                  <a:srgbClr val="007AC6"/>
                </a:solidFill>
              </a:rPr>
              <a:t>ROGUES. Falsos antivirus	</a:t>
            </a:r>
          </a:p>
        </p:txBody>
      </p:sp>
      <p:sp>
        <p:nvSpPr>
          <p:cNvPr id="15" name="Marcador de texto 14"/>
          <p:cNvSpPr>
            <a:spLocks noGrp="1"/>
          </p:cNvSpPr>
          <p:nvPr>
            <p:ph type="body" sz="quarter" idx="4294967295"/>
          </p:nvPr>
        </p:nvSpPr>
        <p:spPr>
          <a:xfrm>
            <a:off x="4572000" y="1700808"/>
            <a:ext cx="4041775" cy="639763"/>
          </a:xfrm>
          <a:prstGeom prst="rect">
            <a:avLst/>
          </a:prstGeom>
        </p:spPr>
        <p:txBody>
          <a:bodyPr vert="horz" lIns="91440" tIns="45720" rIns="91440" bIns="45720" rtlCol="0" anchor="b">
            <a:noAutofit/>
          </a:bodyPr>
          <a:lstStyle/>
          <a:p>
            <a:pPr algn="r">
              <a:buNone/>
            </a:pPr>
            <a:r>
              <a:rPr lang="es-ES" sz="2400" b="1" dirty="0">
                <a:solidFill>
                  <a:srgbClr val="007AC6"/>
                </a:solidFill>
              </a:rPr>
              <a:t>RANSOMWARE. Secuestradores</a:t>
            </a:r>
          </a:p>
        </p:txBody>
      </p:sp>
      <p:pic>
        <p:nvPicPr>
          <p:cNvPr id="8" name="Marcador de contenido 7"/>
          <p:cNvPicPr>
            <a:picLocks noGrp="1" noChangeAspect="1"/>
          </p:cNvPicPr>
          <p:nvPr>
            <p:ph sz="quarter" idx="4294967295"/>
          </p:nvPr>
        </p:nvPicPr>
        <p:blipFill rotWithShape="1">
          <a:blip r:embed="rId4" cstate="print"/>
          <a:srcRect l="1884" r="3444"/>
          <a:stretch/>
        </p:blipFill>
        <p:spPr>
          <a:xfrm>
            <a:off x="4211960" y="2492896"/>
            <a:ext cx="4433801" cy="331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401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0" y="0"/>
            <a:ext cx="9144000" cy="6237312"/>
          </a:xfrm>
        </p:spPr>
      </p:pic>
      <p:sp>
        <p:nvSpPr>
          <p:cNvPr id="7" name="Marcador de número de diapositiva 6"/>
          <p:cNvSpPr>
            <a:spLocks noGrp="1"/>
          </p:cNvSpPr>
          <p:nvPr>
            <p:ph type="sldNum" sz="quarter" idx="12"/>
          </p:nvPr>
        </p:nvSpPr>
        <p:spPr/>
        <p:txBody>
          <a:bodyPr/>
          <a:lstStyle/>
          <a:p>
            <a:fld id="{132FADFE-3B8F-471C-ABF0-DBC7717ECBBC}" type="slidenum">
              <a:rPr lang="es-ES" smtClean="0"/>
              <a:pPr/>
              <a:t>8</a:t>
            </a:fld>
            <a:endParaRPr lang="es-ES"/>
          </a:p>
        </p:txBody>
      </p:sp>
      <p:sp>
        <p:nvSpPr>
          <p:cNvPr id="8" name="Marcador de pie de página 7"/>
          <p:cNvSpPr>
            <a:spLocks noGrp="1"/>
          </p:cNvSpPr>
          <p:nvPr>
            <p:ph type="ftr" sz="quarter" idx="11"/>
          </p:nvPr>
        </p:nvSpPr>
        <p:spPr>
          <a:xfrm>
            <a:off x="2123728" y="6381328"/>
            <a:ext cx="5472608" cy="365125"/>
          </a:xfrm>
        </p:spPr>
        <p:txBody>
          <a:bodyPr/>
          <a:lstStyle/>
          <a:p>
            <a:r>
              <a:rPr lang="es-ES" dirty="0" smtClean="0"/>
              <a:t>Reflexiona.  ¿Qué sabes sobre los virus? ¿Cómo te enfrentas a ellos?</a:t>
            </a:r>
            <a:endParaRPr lang="es-ES" dirty="0"/>
          </a:p>
        </p:txBody>
      </p:sp>
      <p:sp>
        <p:nvSpPr>
          <p:cNvPr id="6" name="Título 6"/>
          <p:cNvSpPr txBox="1">
            <a:spLocks/>
          </p:cNvSpPr>
          <p:nvPr/>
        </p:nvSpPr>
        <p:spPr>
          <a:xfrm>
            <a:off x="0" y="4869160"/>
            <a:ext cx="9144000" cy="1362075"/>
          </a:xfrm>
          <a:prstGeom prst="rect">
            <a:avLst/>
          </a:prstGeom>
          <a:solidFill>
            <a:schemeClr val="bg1"/>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r>
              <a:rPr lang="es-ES" sz="4000" i="0" dirty="0">
                <a:solidFill>
                  <a:srgbClr val="007AC6"/>
                </a:solidFill>
              </a:rPr>
              <a:t> </a:t>
            </a:r>
            <a:r>
              <a:rPr lang="es-ES" sz="4000" i="0" dirty="0" smtClean="0">
                <a:solidFill>
                  <a:srgbClr val="007AC6"/>
                </a:solidFill>
              </a:rPr>
              <a:t>¿Qué conoces de los virus? </a:t>
            </a:r>
          </a:p>
          <a:p>
            <a:r>
              <a:rPr lang="es-ES" sz="4000" i="0" dirty="0" smtClean="0">
                <a:solidFill>
                  <a:srgbClr val="007AC6"/>
                </a:solidFill>
              </a:rPr>
              <a:t>¿Cuál es tu estrategia frente a ellos?</a:t>
            </a:r>
            <a:endParaRPr lang="es-ES" sz="4000" i="0" dirty="0">
              <a:solidFill>
                <a:srgbClr val="007AC6"/>
              </a:solidFill>
            </a:endParaRPr>
          </a:p>
        </p:txBody>
      </p:sp>
    </p:spTree>
    <p:extLst>
      <p:ext uri="{BB962C8B-B14F-4D97-AF65-F5344CB8AC3E}">
        <p14:creationId xmlns:p14="http://schemas.microsoft.com/office/powerpoint/2010/main" val="200392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S" sz="4400" dirty="0">
                <a:ea typeface="+mn-ea"/>
                <a:cs typeface="+mn-cs"/>
              </a:rPr>
              <a:t>Mecanismos</a:t>
            </a:r>
            <a:r>
              <a:rPr lang="es-ES" sz="4400" dirty="0" smtClean="0"/>
              <a:t> y vías de infección</a:t>
            </a:r>
            <a:endParaRPr lang="es-ES" sz="4400"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solidFill>
                  <a:prstClr val="white"/>
                </a:solidFill>
              </a:rPr>
              <a:pPr/>
              <a:t>9</a:t>
            </a:fld>
            <a:endParaRPr lang="es-ES">
              <a:solidFill>
                <a:prstClr val="white"/>
              </a:solidFill>
            </a:endParaRPr>
          </a:p>
        </p:txBody>
      </p:sp>
      <p:sp>
        <p:nvSpPr>
          <p:cNvPr id="8" name="Marcador de pie de página 7"/>
          <p:cNvSpPr>
            <a:spLocks noGrp="1"/>
          </p:cNvSpPr>
          <p:nvPr>
            <p:ph type="ftr" sz="quarter" idx="11"/>
          </p:nvPr>
        </p:nvSpPr>
        <p:spPr/>
        <p:txBody>
          <a:bodyPr/>
          <a:lstStyle/>
          <a:p>
            <a:pPr algn="ctr"/>
            <a:r>
              <a:rPr lang="es-ES" dirty="0" smtClean="0">
                <a:solidFill>
                  <a:prstClr val="white"/>
                </a:solidFill>
              </a:rPr>
              <a:t>Virus mecanismos y vías de infección</a:t>
            </a:r>
            <a:endParaRPr lang="es-ES" dirty="0">
              <a:solidFill>
                <a:prstClr val="white"/>
              </a:solidFill>
            </a:endParaRPr>
          </a:p>
        </p:txBody>
      </p:sp>
      <p:graphicFrame>
        <p:nvGraphicFramePr>
          <p:cNvPr id="10" name="Diagrama 8"/>
          <p:cNvGraphicFramePr/>
          <p:nvPr>
            <p:extLst>
              <p:ext uri="{D42A27DB-BD31-4B8C-83A1-F6EECF244321}">
                <p14:modId xmlns:p14="http://schemas.microsoft.com/office/powerpoint/2010/main" val="3218737540"/>
              </p:ext>
            </p:extLst>
          </p:nvPr>
        </p:nvGraphicFramePr>
        <p:xfrm>
          <a:off x="360040" y="1268760"/>
          <a:ext cx="831641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02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627</Words>
  <Application>Microsoft Office PowerPoint</Application>
  <PresentationFormat>Presentación en pantalla (4:3)</PresentationFormat>
  <Paragraphs>178</Paragraphs>
  <Slides>28</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Times New Roman</vt:lpstr>
      <vt:lpstr>Trebuchet MS</vt:lpstr>
      <vt:lpstr>Wingdings</vt:lpstr>
      <vt:lpstr>Tema de Office</vt:lpstr>
      <vt:lpstr> Protección ante virus y fraudes</vt:lpstr>
      <vt:lpstr>¿Qué vamos a aprender hoy?</vt:lpstr>
      <vt:lpstr>Definición</vt:lpstr>
      <vt:lpstr>Virus informáticos. Introducción</vt:lpstr>
      <vt:lpstr>Tipos de Virus</vt:lpstr>
      <vt:lpstr>Tipos de Virus</vt:lpstr>
      <vt:lpstr>Tipos de Virus</vt:lpstr>
      <vt:lpstr>Presentación de PowerPoint</vt:lpstr>
      <vt:lpstr>Mecanismos y vías de infección</vt:lpstr>
      <vt:lpstr>EJEMPLOS</vt:lpstr>
      <vt:lpstr>EJEMPLOS</vt:lpstr>
      <vt:lpstr>Definición</vt:lpstr>
      <vt:lpstr>Definición de fraude</vt:lpstr>
      <vt:lpstr>Fraudes: PHISHING</vt:lpstr>
      <vt:lpstr>Presentación de PowerPoint</vt:lpstr>
      <vt:lpstr>Presentación de PowerPoint</vt:lpstr>
      <vt:lpstr>Presentación de PowerPoint</vt:lpstr>
      <vt:lpstr>Presentación de PowerPoint</vt:lpstr>
      <vt:lpstr>Presentación de PowerPoint</vt:lpstr>
      <vt:lpstr>Medidas de prevención </vt:lpstr>
      <vt:lpstr>Medidas de prevención </vt:lpstr>
      <vt:lpstr>Recomendaciones genéricas</vt:lpstr>
      <vt:lpstr>Recomendaciones genéricas</vt:lpstr>
      <vt:lpstr>Recomendaciones genéricas</vt:lpstr>
      <vt:lpstr>Entidades de soporte y referencia</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2016-04-08T12:00:20Z</dcterms:created>
  <dcterms:modified xsi:type="dcterms:W3CDTF">2018-06-14T12:04:35Z</dcterms:modified>
</cp:coreProperties>
</file>