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3">
  <p:sldMasterIdLst>
    <p:sldMasterId id="2147483648" r:id="rId1"/>
  </p:sldMasterIdLst>
  <p:notesMasterIdLst>
    <p:notesMasterId r:id="rId34"/>
  </p:notesMasterIdLst>
  <p:handoutMasterIdLst>
    <p:handoutMasterId r:id="rId35"/>
  </p:handoutMasterIdLst>
  <p:sldIdLst>
    <p:sldId id="259" r:id="rId2"/>
    <p:sldId id="272" r:id="rId3"/>
    <p:sldId id="354" r:id="rId4"/>
    <p:sldId id="352" r:id="rId5"/>
    <p:sldId id="357" r:id="rId6"/>
    <p:sldId id="356" r:id="rId7"/>
    <p:sldId id="359" r:id="rId8"/>
    <p:sldId id="365" r:id="rId9"/>
    <p:sldId id="361" r:id="rId10"/>
    <p:sldId id="363" r:id="rId11"/>
    <p:sldId id="362" r:id="rId12"/>
    <p:sldId id="369" r:id="rId13"/>
    <p:sldId id="376" r:id="rId14"/>
    <p:sldId id="377" r:id="rId15"/>
    <p:sldId id="370" r:id="rId16"/>
    <p:sldId id="371" r:id="rId17"/>
    <p:sldId id="372" r:id="rId18"/>
    <p:sldId id="373" r:id="rId19"/>
    <p:sldId id="382" r:id="rId20"/>
    <p:sldId id="378" r:id="rId21"/>
    <p:sldId id="383" r:id="rId22"/>
    <p:sldId id="379" r:id="rId23"/>
    <p:sldId id="388" r:id="rId24"/>
    <p:sldId id="380" r:id="rId25"/>
    <p:sldId id="389" r:id="rId26"/>
    <p:sldId id="374" r:id="rId27"/>
    <p:sldId id="386" r:id="rId28"/>
    <p:sldId id="385" r:id="rId29"/>
    <p:sldId id="387" r:id="rId30"/>
    <p:sldId id="390" r:id="rId31"/>
    <p:sldId id="311" r:id="rId32"/>
    <p:sldId id="391" r:id="rId3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8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2" autoAdjust="0"/>
    <p:restoredTop sz="98791" autoAdjust="0"/>
  </p:normalViewPr>
  <p:slideViewPr>
    <p:cSldViewPr>
      <p:cViewPr varScale="1">
        <p:scale>
          <a:sx n="112" d="100"/>
          <a:sy n="112" d="100"/>
        </p:scale>
        <p:origin x="1350" y="108"/>
      </p:cViewPr>
      <p:guideLst>
        <p:guide orient="horz" pos="2160"/>
        <p:guide pos="2880"/>
      </p:guideLst>
    </p:cSldViewPr>
  </p:slideViewPr>
  <p:outlineViewPr>
    <p:cViewPr>
      <p:scale>
        <a:sx n="33" d="100"/>
        <a:sy n="33" d="100"/>
      </p:scale>
      <p:origin x="0" y="-538"/>
    </p:cViewPr>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47" d="100"/>
          <a:sy n="47" d="100"/>
        </p:scale>
        <p:origin x="-2694"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1A7CF7-B114-44CB-A2CE-6AAEA7904260}" type="doc">
      <dgm:prSet loTypeId="urn:microsoft.com/office/officeart/2008/layout/PictureAccentList" loCatId="list" qsTypeId="urn:microsoft.com/office/officeart/2005/8/quickstyle/simple1" qsCatId="simple" csTypeId="urn:microsoft.com/office/officeart/2005/8/colors/accent1_1" csCatId="accent1" phldr="1"/>
      <dgm:spPr/>
      <dgm:t>
        <a:bodyPr/>
        <a:lstStyle/>
        <a:p>
          <a:endParaRPr lang="es-ES"/>
        </a:p>
      </dgm:t>
    </dgm:pt>
    <dgm:pt modelId="{A0519091-A6E6-4F0D-8D31-E6F07483B6C7}">
      <dgm:prSet phldrT="[Texto]" custT="1"/>
      <dgm:spPr/>
      <dgm:t>
        <a:bodyPr/>
        <a:lstStyle/>
        <a:p>
          <a:r>
            <a:rPr lang="es-ES" sz="2000" dirty="0" smtClean="0"/>
            <a:t>Acompañar</a:t>
          </a:r>
          <a:endParaRPr lang="es-ES" sz="2000" dirty="0"/>
        </a:p>
      </dgm:t>
    </dgm:pt>
    <dgm:pt modelId="{63A05A63-EAC4-4FC4-A98D-7E09D56C78A4}" type="parTrans" cxnId="{0A9B2526-460E-4A67-9A80-2A744CAE2EA4}">
      <dgm:prSet/>
      <dgm:spPr/>
      <dgm:t>
        <a:bodyPr/>
        <a:lstStyle/>
        <a:p>
          <a:endParaRPr lang="es-ES" sz="2000"/>
        </a:p>
      </dgm:t>
    </dgm:pt>
    <dgm:pt modelId="{F1168B34-96DD-40E7-874F-6885F2164DBB}" type="sibTrans" cxnId="{0A9B2526-460E-4A67-9A80-2A744CAE2EA4}">
      <dgm:prSet/>
      <dgm:spPr/>
      <dgm:t>
        <a:bodyPr/>
        <a:lstStyle/>
        <a:p>
          <a:endParaRPr lang="es-ES" sz="2000"/>
        </a:p>
      </dgm:t>
    </dgm:pt>
    <dgm:pt modelId="{F1FA52FD-93E3-4E1F-9B84-1C35E16E197B}">
      <dgm:prSet phldrT="[Texto]" custT="1"/>
      <dgm:spPr/>
      <dgm:t>
        <a:bodyPr/>
        <a:lstStyle/>
        <a:p>
          <a:r>
            <a:rPr lang="es-ES" sz="2000" dirty="0" smtClean="0"/>
            <a:t>Educar en el uso seguro y responsable</a:t>
          </a:r>
          <a:endParaRPr lang="es-ES" sz="2000" dirty="0"/>
        </a:p>
      </dgm:t>
    </dgm:pt>
    <dgm:pt modelId="{C857DB26-3103-48DC-98B0-B86D86ED207D}" type="parTrans" cxnId="{D61AC5EB-3D15-4B32-9170-44FF58B9BD4B}">
      <dgm:prSet/>
      <dgm:spPr/>
      <dgm:t>
        <a:bodyPr/>
        <a:lstStyle/>
        <a:p>
          <a:endParaRPr lang="es-ES" sz="2000"/>
        </a:p>
      </dgm:t>
    </dgm:pt>
    <dgm:pt modelId="{29406404-F40A-4646-A65C-16396B651284}" type="sibTrans" cxnId="{D61AC5EB-3D15-4B32-9170-44FF58B9BD4B}">
      <dgm:prSet/>
      <dgm:spPr/>
      <dgm:t>
        <a:bodyPr/>
        <a:lstStyle/>
        <a:p>
          <a:endParaRPr lang="es-ES" sz="2000"/>
        </a:p>
      </dgm:t>
    </dgm:pt>
    <dgm:pt modelId="{A437FAEE-00EC-44D0-8B63-CCC192C0D7E2}">
      <dgm:prSet phldrT="[Texto]" custT="1"/>
      <dgm:spPr/>
      <dgm:t>
        <a:bodyPr/>
        <a:lstStyle/>
        <a:p>
          <a:r>
            <a:rPr lang="es-ES" sz="2000" dirty="0" smtClean="0"/>
            <a:t>Velar. Reducir riesgos</a:t>
          </a:r>
          <a:endParaRPr lang="es-ES" sz="2000" dirty="0"/>
        </a:p>
      </dgm:t>
    </dgm:pt>
    <dgm:pt modelId="{10AAAD81-A5FB-4297-9E8F-E43D6D7A88EC}" type="parTrans" cxnId="{91063ADE-D753-4E99-B22C-F499371C55E7}">
      <dgm:prSet/>
      <dgm:spPr/>
      <dgm:t>
        <a:bodyPr/>
        <a:lstStyle/>
        <a:p>
          <a:endParaRPr lang="es-ES" sz="2000"/>
        </a:p>
      </dgm:t>
    </dgm:pt>
    <dgm:pt modelId="{CF05C648-5367-4D8D-B714-8A5EDBD4BDA0}" type="sibTrans" cxnId="{91063ADE-D753-4E99-B22C-F499371C55E7}">
      <dgm:prSet/>
      <dgm:spPr/>
      <dgm:t>
        <a:bodyPr/>
        <a:lstStyle/>
        <a:p>
          <a:endParaRPr lang="es-ES" sz="2000"/>
        </a:p>
      </dgm:t>
    </dgm:pt>
    <dgm:pt modelId="{68256FB5-5EFD-4E48-9706-B2A0CCA0EF75}">
      <dgm:prSet custT="1"/>
      <dgm:spPr/>
      <dgm:t>
        <a:bodyPr/>
        <a:lstStyle/>
        <a:p>
          <a:r>
            <a:rPr lang="es-ES" sz="2000" dirty="0" smtClean="0"/>
            <a:t>Ofrecer soluciones </a:t>
          </a:r>
          <a:endParaRPr lang="es-ES" sz="2000" dirty="0"/>
        </a:p>
      </dgm:t>
    </dgm:pt>
    <dgm:pt modelId="{16D7FD46-1D5C-4D30-826F-351711CF2DEA}" type="parTrans" cxnId="{9A2F3098-88F6-459B-9032-FBB59A8DD0D9}">
      <dgm:prSet/>
      <dgm:spPr/>
      <dgm:t>
        <a:bodyPr/>
        <a:lstStyle/>
        <a:p>
          <a:endParaRPr lang="es-ES" sz="2000"/>
        </a:p>
      </dgm:t>
    </dgm:pt>
    <dgm:pt modelId="{D1B48300-D6F2-4679-8DD8-F64EE7FF3628}" type="sibTrans" cxnId="{9A2F3098-88F6-459B-9032-FBB59A8DD0D9}">
      <dgm:prSet/>
      <dgm:spPr/>
      <dgm:t>
        <a:bodyPr/>
        <a:lstStyle/>
        <a:p>
          <a:endParaRPr lang="es-ES" sz="2000"/>
        </a:p>
      </dgm:t>
    </dgm:pt>
    <dgm:pt modelId="{66CC2D4A-3538-4BA5-BD8E-7D3D38144E57}" type="pres">
      <dgm:prSet presAssocID="{721A7CF7-B114-44CB-A2CE-6AAEA7904260}" presName="layout" presStyleCnt="0">
        <dgm:presLayoutVars>
          <dgm:chMax/>
          <dgm:chPref/>
          <dgm:dir/>
          <dgm:animOne val="branch"/>
          <dgm:animLvl val="lvl"/>
          <dgm:resizeHandles/>
        </dgm:presLayoutVars>
      </dgm:prSet>
      <dgm:spPr/>
      <dgm:t>
        <a:bodyPr/>
        <a:lstStyle/>
        <a:p>
          <a:endParaRPr lang="es-ES"/>
        </a:p>
      </dgm:t>
    </dgm:pt>
    <dgm:pt modelId="{32DBFACA-C4A2-46D9-97C2-95EF3CDE34F9}" type="pres">
      <dgm:prSet presAssocID="{A0519091-A6E6-4F0D-8D31-E6F07483B6C7}" presName="root" presStyleCnt="0">
        <dgm:presLayoutVars>
          <dgm:chMax/>
          <dgm:chPref val="4"/>
        </dgm:presLayoutVars>
      </dgm:prSet>
      <dgm:spPr/>
    </dgm:pt>
    <dgm:pt modelId="{F790C153-F079-44B7-B91B-6EB88107C97D}" type="pres">
      <dgm:prSet presAssocID="{A0519091-A6E6-4F0D-8D31-E6F07483B6C7}" presName="rootComposite" presStyleCnt="0">
        <dgm:presLayoutVars/>
      </dgm:prSet>
      <dgm:spPr/>
    </dgm:pt>
    <dgm:pt modelId="{52C13DA6-F34E-4D6A-9D99-39A406F8D5BE}" type="pres">
      <dgm:prSet presAssocID="{A0519091-A6E6-4F0D-8D31-E6F07483B6C7}" presName="rootText" presStyleLbl="node0" presStyleIdx="0" presStyleCnt="4" custScaleY="392262">
        <dgm:presLayoutVars>
          <dgm:chMax/>
          <dgm:chPref val="4"/>
        </dgm:presLayoutVars>
      </dgm:prSet>
      <dgm:spPr/>
      <dgm:t>
        <a:bodyPr/>
        <a:lstStyle/>
        <a:p>
          <a:endParaRPr lang="es-ES"/>
        </a:p>
      </dgm:t>
    </dgm:pt>
    <dgm:pt modelId="{B1B94B63-DCD8-42C6-A028-558E8F9B70DA}" type="pres">
      <dgm:prSet presAssocID="{A0519091-A6E6-4F0D-8D31-E6F07483B6C7}" presName="childShape" presStyleCnt="0">
        <dgm:presLayoutVars>
          <dgm:chMax val="0"/>
          <dgm:chPref val="0"/>
        </dgm:presLayoutVars>
      </dgm:prSet>
      <dgm:spPr/>
    </dgm:pt>
    <dgm:pt modelId="{013353BA-9799-4C0F-8620-B0B5A8E74E98}" type="pres">
      <dgm:prSet presAssocID="{F1FA52FD-93E3-4E1F-9B84-1C35E16E197B}" presName="root" presStyleCnt="0">
        <dgm:presLayoutVars>
          <dgm:chMax/>
          <dgm:chPref val="4"/>
        </dgm:presLayoutVars>
      </dgm:prSet>
      <dgm:spPr/>
    </dgm:pt>
    <dgm:pt modelId="{36B611B6-08DD-4D98-8BEA-2B178B7E0357}" type="pres">
      <dgm:prSet presAssocID="{F1FA52FD-93E3-4E1F-9B84-1C35E16E197B}" presName="rootComposite" presStyleCnt="0">
        <dgm:presLayoutVars/>
      </dgm:prSet>
      <dgm:spPr/>
    </dgm:pt>
    <dgm:pt modelId="{5545E0CC-7E3E-4709-BA07-656E562CD415}" type="pres">
      <dgm:prSet presAssocID="{F1FA52FD-93E3-4E1F-9B84-1C35E16E197B}" presName="rootText" presStyleLbl="node0" presStyleIdx="1" presStyleCnt="4" custScaleY="1013813">
        <dgm:presLayoutVars>
          <dgm:chMax/>
          <dgm:chPref val="4"/>
        </dgm:presLayoutVars>
      </dgm:prSet>
      <dgm:spPr/>
      <dgm:t>
        <a:bodyPr/>
        <a:lstStyle/>
        <a:p>
          <a:endParaRPr lang="es-ES"/>
        </a:p>
      </dgm:t>
    </dgm:pt>
    <dgm:pt modelId="{A95D73D6-77DA-4A7C-BAA6-F4C405F02707}" type="pres">
      <dgm:prSet presAssocID="{F1FA52FD-93E3-4E1F-9B84-1C35E16E197B}" presName="childShape" presStyleCnt="0">
        <dgm:presLayoutVars>
          <dgm:chMax val="0"/>
          <dgm:chPref val="0"/>
        </dgm:presLayoutVars>
      </dgm:prSet>
      <dgm:spPr/>
    </dgm:pt>
    <dgm:pt modelId="{808C3CFB-68AC-473F-ADB1-3CFD0F31C870}" type="pres">
      <dgm:prSet presAssocID="{A437FAEE-00EC-44D0-8B63-CCC192C0D7E2}" presName="root" presStyleCnt="0">
        <dgm:presLayoutVars>
          <dgm:chMax/>
          <dgm:chPref val="4"/>
        </dgm:presLayoutVars>
      </dgm:prSet>
      <dgm:spPr/>
    </dgm:pt>
    <dgm:pt modelId="{93ADF93D-BCDB-4402-ACC3-FF388CF29D90}" type="pres">
      <dgm:prSet presAssocID="{A437FAEE-00EC-44D0-8B63-CCC192C0D7E2}" presName="rootComposite" presStyleCnt="0">
        <dgm:presLayoutVars/>
      </dgm:prSet>
      <dgm:spPr/>
    </dgm:pt>
    <dgm:pt modelId="{E61F1F12-8614-4F5F-9159-47D70370D400}" type="pres">
      <dgm:prSet presAssocID="{A437FAEE-00EC-44D0-8B63-CCC192C0D7E2}" presName="rootText" presStyleLbl="node0" presStyleIdx="2" presStyleCnt="4" custScaleY="894482">
        <dgm:presLayoutVars>
          <dgm:chMax/>
          <dgm:chPref val="4"/>
        </dgm:presLayoutVars>
      </dgm:prSet>
      <dgm:spPr/>
      <dgm:t>
        <a:bodyPr/>
        <a:lstStyle/>
        <a:p>
          <a:endParaRPr lang="es-ES"/>
        </a:p>
      </dgm:t>
    </dgm:pt>
    <dgm:pt modelId="{04D1AA8B-D081-4F95-B7F5-EB4DD6F102F6}" type="pres">
      <dgm:prSet presAssocID="{A437FAEE-00EC-44D0-8B63-CCC192C0D7E2}" presName="childShape" presStyleCnt="0">
        <dgm:presLayoutVars>
          <dgm:chMax val="0"/>
          <dgm:chPref val="0"/>
        </dgm:presLayoutVars>
      </dgm:prSet>
      <dgm:spPr/>
    </dgm:pt>
    <dgm:pt modelId="{78B8F76D-AC3E-461C-BEB4-06CBBA916F9C}" type="pres">
      <dgm:prSet presAssocID="{68256FB5-5EFD-4E48-9706-B2A0CCA0EF75}" presName="root" presStyleCnt="0">
        <dgm:presLayoutVars>
          <dgm:chMax/>
          <dgm:chPref val="4"/>
        </dgm:presLayoutVars>
      </dgm:prSet>
      <dgm:spPr/>
    </dgm:pt>
    <dgm:pt modelId="{C34BA500-0495-41D7-8547-F235C55438E0}" type="pres">
      <dgm:prSet presAssocID="{68256FB5-5EFD-4E48-9706-B2A0CCA0EF75}" presName="rootComposite" presStyleCnt="0">
        <dgm:presLayoutVars/>
      </dgm:prSet>
      <dgm:spPr/>
    </dgm:pt>
    <dgm:pt modelId="{C1F067E8-DF96-4DC8-9A47-32FD16DEFC52}" type="pres">
      <dgm:prSet presAssocID="{68256FB5-5EFD-4E48-9706-B2A0CCA0EF75}" presName="rootText" presStyleLbl="node0" presStyleIdx="3" presStyleCnt="4" custScaleY="645861">
        <dgm:presLayoutVars>
          <dgm:chMax/>
          <dgm:chPref val="4"/>
        </dgm:presLayoutVars>
      </dgm:prSet>
      <dgm:spPr/>
      <dgm:t>
        <a:bodyPr/>
        <a:lstStyle/>
        <a:p>
          <a:endParaRPr lang="es-ES"/>
        </a:p>
      </dgm:t>
    </dgm:pt>
    <dgm:pt modelId="{CADAD4E4-6802-4C04-BFF9-F4B3FBDEEE1D}" type="pres">
      <dgm:prSet presAssocID="{68256FB5-5EFD-4E48-9706-B2A0CCA0EF75}" presName="childShape" presStyleCnt="0">
        <dgm:presLayoutVars>
          <dgm:chMax val="0"/>
          <dgm:chPref val="0"/>
        </dgm:presLayoutVars>
      </dgm:prSet>
      <dgm:spPr/>
    </dgm:pt>
  </dgm:ptLst>
  <dgm:cxnLst>
    <dgm:cxn modelId="{9A2F3098-88F6-459B-9032-FBB59A8DD0D9}" srcId="{721A7CF7-B114-44CB-A2CE-6AAEA7904260}" destId="{68256FB5-5EFD-4E48-9706-B2A0CCA0EF75}" srcOrd="3" destOrd="0" parTransId="{16D7FD46-1D5C-4D30-826F-351711CF2DEA}" sibTransId="{D1B48300-D6F2-4679-8DD8-F64EE7FF3628}"/>
    <dgm:cxn modelId="{7FAC18A3-9043-4E6D-B596-D633567074E1}" type="presOf" srcId="{F1FA52FD-93E3-4E1F-9B84-1C35E16E197B}" destId="{5545E0CC-7E3E-4709-BA07-656E562CD415}" srcOrd="0" destOrd="0" presId="urn:microsoft.com/office/officeart/2008/layout/PictureAccentList"/>
    <dgm:cxn modelId="{91063ADE-D753-4E99-B22C-F499371C55E7}" srcId="{721A7CF7-B114-44CB-A2CE-6AAEA7904260}" destId="{A437FAEE-00EC-44D0-8B63-CCC192C0D7E2}" srcOrd="2" destOrd="0" parTransId="{10AAAD81-A5FB-4297-9E8F-E43D6D7A88EC}" sibTransId="{CF05C648-5367-4D8D-B714-8A5EDBD4BDA0}"/>
    <dgm:cxn modelId="{5AB30032-1552-47A4-A407-57D908B01B8F}" type="presOf" srcId="{721A7CF7-B114-44CB-A2CE-6AAEA7904260}" destId="{66CC2D4A-3538-4BA5-BD8E-7D3D38144E57}" srcOrd="0" destOrd="0" presId="urn:microsoft.com/office/officeart/2008/layout/PictureAccentList"/>
    <dgm:cxn modelId="{3DF56974-1D28-4993-A512-FA4BF9B22460}" type="presOf" srcId="{A0519091-A6E6-4F0D-8D31-E6F07483B6C7}" destId="{52C13DA6-F34E-4D6A-9D99-39A406F8D5BE}" srcOrd="0" destOrd="0" presId="urn:microsoft.com/office/officeart/2008/layout/PictureAccentList"/>
    <dgm:cxn modelId="{2F3088AD-7805-4A43-9CC4-D80F762D0B80}" type="presOf" srcId="{68256FB5-5EFD-4E48-9706-B2A0CCA0EF75}" destId="{C1F067E8-DF96-4DC8-9A47-32FD16DEFC52}" srcOrd="0" destOrd="0" presId="urn:microsoft.com/office/officeart/2008/layout/PictureAccentList"/>
    <dgm:cxn modelId="{7843CE65-9AF7-4B98-BA7D-9A6BA282A1C6}" type="presOf" srcId="{A437FAEE-00EC-44D0-8B63-CCC192C0D7E2}" destId="{E61F1F12-8614-4F5F-9159-47D70370D400}" srcOrd="0" destOrd="0" presId="urn:microsoft.com/office/officeart/2008/layout/PictureAccentList"/>
    <dgm:cxn modelId="{0A9B2526-460E-4A67-9A80-2A744CAE2EA4}" srcId="{721A7CF7-B114-44CB-A2CE-6AAEA7904260}" destId="{A0519091-A6E6-4F0D-8D31-E6F07483B6C7}" srcOrd="0" destOrd="0" parTransId="{63A05A63-EAC4-4FC4-A98D-7E09D56C78A4}" sibTransId="{F1168B34-96DD-40E7-874F-6885F2164DBB}"/>
    <dgm:cxn modelId="{D61AC5EB-3D15-4B32-9170-44FF58B9BD4B}" srcId="{721A7CF7-B114-44CB-A2CE-6AAEA7904260}" destId="{F1FA52FD-93E3-4E1F-9B84-1C35E16E197B}" srcOrd="1" destOrd="0" parTransId="{C857DB26-3103-48DC-98B0-B86D86ED207D}" sibTransId="{29406404-F40A-4646-A65C-16396B651284}"/>
    <dgm:cxn modelId="{45AB010D-FCE6-4B79-84A7-147413F9547F}" type="presParOf" srcId="{66CC2D4A-3538-4BA5-BD8E-7D3D38144E57}" destId="{32DBFACA-C4A2-46D9-97C2-95EF3CDE34F9}" srcOrd="0" destOrd="0" presId="urn:microsoft.com/office/officeart/2008/layout/PictureAccentList"/>
    <dgm:cxn modelId="{E43C34A2-2D16-41EC-B401-273960EC982E}" type="presParOf" srcId="{32DBFACA-C4A2-46D9-97C2-95EF3CDE34F9}" destId="{F790C153-F079-44B7-B91B-6EB88107C97D}" srcOrd="0" destOrd="0" presId="urn:microsoft.com/office/officeart/2008/layout/PictureAccentList"/>
    <dgm:cxn modelId="{48A8AFCE-4F19-43F7-9C27-172C6CD431C8}" type="presParOf" srcId="{F790C153-F079-44B7-B91B-6EB88107C97D}" destId="{52C13DA6-F34E-4D6A-9D99-39A406F8D5BE}" srcOrd="0" destOrd="0" presId="urn:microsoft.com/office/officeart/2008/layout/PictureAccentList"/>
    <dgm:cxn modelId="{E61DCF13-4F49-4BD3-9564-3C81F1E4DB86}" type="presParOf" srcId="{32DBFACA-C4A2-46D9-97C2-95EF3CDE34F9}" destId="{B1B94B63-DCD8-42C6-A028-558E8F9B70DA}" srcOrd="1" destOrd="0" presId="urn:microsoft.com/office/officeart/2008/layout/PictureAccentList"/>
    <dgm:cxn modelId="{50ABAF0D-1392-40DA-ABBF-58AC568D16E3}" type="presParOf" srcId="{66CC2D4A-3538-4BA5-BD8E-7D3D38144E57}" destId="{013353BA-9799-4C0F-8620-B0B5A8E74E98}" srcOrd="1" destOrd="0" presId="urn:microsoft.com/office/officeart/2008/layout/PictureAccentList"/>
    <dgm:cxn modelId="{092687EA-941C-4A20-9CC6-C1551F1174E4}" type="presParOf" srcId="{013353BA-9799-4C0F-8620-B0B5A8E74E98}" destId="{36B611B6-08DD-4D98-8BEA-2B178B7E0357}" srcOrd="0" destOrd="0" presId="urn:microsoft.com/office/officeart/2008/layout/PictureAccentList"/>
    <dgm:cxn modelId="{76336F84-4E2A-4F52-B8A5-4A994FAC30B7}" type="presParOf" srcId="{36B611B6-08DD-4D98-8BEA-2B178B7E0357}" destId="{5545E0CC-7E3E-4709-BA07-656E562CD415}" srcOrd="0" destOrd="0" presId="urn:microsoft.com/office/officeart/2008/layout/PictureAccentList"/>
    <dgm:cxn modelId="{3450C0E1-4A8A-4690-917A-C27BFAFBA54A}" type="presParOf" srcId="{013353BA-9799-4C0F-8620-B0B5A8E74E98}" destId="{A95D73D6-77DA-4A7C-BAA6-F4C405F02707}" srcOrd="1" destOrd="0" presId="urn:microsoft.com/office/officeart/2008/layout/PictureAccentList"/>
    <dgm:cxn modelId="{9BA9A616-83EA-4C64-900C-C6BABD6AA214}" type="presParOf" srcId="{66CC2D4A-3538-4BA5-BD8E-7D3D38144E57}" destId="{808C3CFB-68AC-473F-ADB1-3CFD0F31C870}" srcOrd="2" destOrd="0" presId="urn:microsoft.com/office/officeart/2008/layout/PictureAccentList"/>
    <dgm:cxn modelId="{39CC12D5-FBF0-402F-AF33-1EE5A0AB9D29}" type="presParOf" srcId="{808C3CFB-68AC-473F-ADB1-3CFD0F31C870}" destId="{93ADF93D-BCDB-4402-ACC3-FF388CF29D90}" srcOrd="0" destOrd="0" presId="urn:microsoft.com/office/officeart/2008/layout/PictureAccentList"/>
    <dgm:cxn modelId="{5710F3A5-875F-416D-B971-32E741AA47B8}" type="presParOf" srcId="{93ADF93D-BCDB-4402-ACC3-FF388CF29D90}" destId="{E61F1F12-8614-4F5F-9159-47D70370D400}" srcOrd="0" destOrd="0" presId="urn:microsoft.com/office/officeart/2008/layout/PictureAccentList"/>
    <dgm:cxn modelId="{E15D077E-A0FB-455E-8F46-1E3CBA506DAB}" type="presParOf" srcId="{808C3CFB-68AC-473F-ADB1-3CFD0F31C870}" destId="{04D1AA8B-D081-4F95-B7F5-EB4DD6F102F6}" srcOrd="1" destOrd="0" presId="urn:microsoft.com/office/officeart/2008/layout/PictureAccentList"/>
    <dgm:cxn modelId="{3FA4C91A-4B67-4C73-9B39-8687D8E6CD47}" type="presParOf" srcId="{66CC2D4A-3538-4BA5-BD8E-7D3D38144E57}" destId="{78B8F76D-AC3E-461C-BEB4-06CBBA916F9C}" srcOrd="3" destOrd="0" presId="urn:microsoft.com/office/officeart/2008/layout/PictureAccentList"/>
    <dgm:cxn modelId="{9DDA6A29-4FE1-4196-87F7-EC245C879CB7}" type="presParOf" srcId="{78B8F76D-AC3E-461C-BEB4-06CBBA916F9C}" destId="{C34BA500-0495-41D7-8547-F235C55438E0}" srcOrd="0" destOrd="0" presId="urn:microsoft.com/office/officeart/2008/layout/PictureAccentList"/>
    <dgm:cxn modelId="{18FC4500-2CB6-43AD-AD37-9502A528C584}" type="presParOf" srcId="{C34BA500-0495-41D7-8547-F235C55438E0}" destId="{C1F067E8-DF96-4DC8-9A47-32FD16DEFC52}" srcOrd="0" destOrd="0" presId="urn:microsoft.com/office/officeart/2008/layout/PictureAccentList"/>
    <dgm:cxn modelId="{5856CD48-818F-4702-AE41-704FB5EC9D1A}" type="presParOf" srcId="{78B8F76D-AC3E-461C-BEB4-06CBBA916F9C}" destId="{CADAD4E4-6802-4C04-BFF9-F4B3FBDEEE1D}"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3C06029-5ED8-4FB9-9B97-890548131B2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B1AB670C-23D3-494D-B1F0-72DCDE7459E8}">
      <dgm:prSet phldrT="[Texto]" custT="1"/>
      <dgm:spPr>
        <a:solidFill>
          <a:schemeClr val="accent1"/>
        </a:solidFill>
      </dgm:spPr>
      <dgm:t>
        <a:bodyPr/>
        <a:lstStyle/>
        <a:p>
          <a:r>
            <a:rPr lang="es-ES" sz="1800" dirty="0" smtClean="0"/>
            <a:t>Marcarse un horario de uso cuando utiliza internet como herramienta de ocio</a:t>
          </a:r>
          <a:endParaRPr lang="es-ES" sz="1800" dirty="0"/>
        </a:p>
      </dgm:t>
    </dgm:pt>
    <dgm:pt modelId="{0B108D1A-31B7-4480-BDAE-ACFE049743A9}" type="parTrans" cxnId="{38817508-9C24-4A44-BE61-6C7A01EB01C3}">
      <dgm:prSet/>
      <dgm:spPr/>
      <dgm:t>
        <a:bodyPr/>
        <a:lstStyle/>
        <a:p>
          <a:endParaRPr lang="es-ES"/>
        </a:p>
      </dgm:t>
    </dgm:pt>
    <dgm:pt modelId="{FAF8F687-8890-4A13-8906-BB050180C34A}" type="sibTrans" cxnId="{38817508-9C24-4A44-BE61-6C7A01EB01C3}">
      <dgm:prSet/>
      <dgm:spPr/>
      <dgm:t>
        <a:bodyPr/>
        <a:lstStyle/>
        <a:p>
          <a:endParaRPr lang="es-ES"/>
        </a:p>
      </dgm:t>
    </dgm:pt>
    <dgm:pt modelId="{74864076-E1A2-4731-94E7-2E8BD46C809D}">
      <dgm:prSet phldrT="[Texto]" custT="1"/>
      <dgm:spPr>
        <a:solidFill>
          <a:schemeClr val="accent1"/>
        </a:solidFill>
      </dgm:spPr>
      <dgm:t>
        <a:bodyPr/>
        <a:lstStyle/>
        <a:p>
          <a:r>
            <a:rPr lang="es-ES" sz="1800" dirty="0" smtClean="0"/>
            <a:t>Respetar los horarios</a:t>
          </a:r>
          <a:endParaRPr lang="es-ES" sz="1800" dirty="0"/>
        </a:p>
      </dgm:t>
    </dgm:pt>
    <dgm:pt modelId="{40863497-7CA6-41E9-AA23-FB180FF445CF}" type="parTrans" cxnId="{92FE0AAD-2732-4904-A147-F6507051DB06}">
      <dgm:prSet/>
      <dgm:spPr/>
      <dgm:t>
        <a:bodyPr/>
        <a:lstStyle/>
        <a:p>
          <a:endParaRPr lang="es-ES"/>
        </a:p>
      </dgm:t>
    </dgm:pt>
    <dgm:pt modelId="{0E72DFD5-828F-4807-857F-1B64864755BA}" type="sibTrans" cxnId="{92FE0AAD-2732-4904-A147-F6507051DB06}">
      <dgm:prSet/>
      <dgm:spPr/>
      <dgm:t>
        <a:bodyPr/>
        <a:lstStyle/>
        <a:p>
          <a:endParaRPr lang="es-ES"/>
        </a:p>
      </dgm:t>
    </dgm:pt>
    <dgm:pt modelId="{6A8805F8-F1FA-4E0B-8C96-447FE0458AF9}">
      <dgm:prSet phldrT="[Texto]" custT="1"/>
      <dgm:spPr>
        <a:solidFill>
          <a:schemeClr val="accent1"/>
        </a:solidFill>
      </dgm:spPr>
      <dgm:t>
        <a:bodyPr/>
        <a:lstStyle/>
        <a:p>
          <a:r>
            <a:rPr lang="es-ES" sz="1800" dirty="0" smtClean="0"/>
            <a:t>Buscar otras actividades alternativas</a:t>
          </a:r>
          <a:endParaRPr lang="es-ES" sz="1800" dirty="0"/>
        </a:p>
      </dgm:t>
    </dgm:pt>
    <dgm:pt modelId="{CF699390-40B2-485B-AEC3-DE5177E5A47F}" type="parTrans" cxnId="{604D401D-789E-4126-97B9-6E0B5C0B045F}">
      <dgm:prSet/>
      <dgm:spPr/>
      <dgm:t>
        <a:bodyPr/>
        <a:lstStyle/>
        <a:p>
          <a:endParaRPr lang="es-ES"/>
        </a:p>
      </dgm:t>
    </dgm:pt>
    <dgm:pt modelId="{E1C132BD-3EFD-4D54-90A8-3E020FF2F0AC}" type="sibTrans" cxnId="{604D401D-789E-4126-97B9-6E0B5C0B045F}">
      <dgm:prSet/>
      <dgm:spPr/>
      <dgm:t>
        <a:bodyPr/>
        <a:lstStyle/>
        <a:p>
          <a:endParaRPr lang="es-ES"/>
        </a:p>
      </dgm:t>
    </dgm:pt>
    <dgm:pt modelId="{3A6A062B-7D06-4D6B-969A-7E746DF41766}">
      <dgm:prSet phldrT="[Texto]" custT="1"/>
      <dgm:spPr>
        <a:solidFill>
          <a:schemeClr val="accent1"/>
        </a:solidFill>
      </dgm:spPr>
      <dgm:t>
        <a:bodyPr/>
        <a:lstStyle/>
        <a:p>
          <a:r>
            <a:rPr lang="es-ES" sz="1800" dirty="0" smtClean="0"/>
            <a:t>Cuidar las relaciones sociales también en persona</a:t>
          </a:r>
          <a:endParaRPr lang="es-ES" sz="1800" dirty="0"/>
        </a:p>
      </dgm:t>
    </dgm:pt>
    <dgm:pt modelId="{98F1406C-9A94-4C54-9C2B-0918395DB74E}" type="parTrans" cxnId="{D8D6CECE-C77A-4936-8504-1801EA1E3FC6}">
      <dgm:prSet/>
      <dgm:spPr/>
      <dgm:t>
        <a:bodyPr/>
        <a:lstStyle/>
        <a:p>
          <a:endParaRPr lang="es-ES"/>
        </a:p>
      </dgm:t>
    </dgm:pt>
    <dgm:pt modelId="{8189BFBD-BBD5-42AF-9F40-77066E2966BB}" type="sibTrans" cxnId="{D8D6CECE-C77A-4936-8504-1801EA1E3FC6}">
      <dgm:prSet/>
      <dgm:spPr/>
      <dgm:t>
        <a:bodyPr/>
        <a:lstStyle/>
        <a:p>
          <a:endParaRPr lang="es-ES"/>
        </a:p>
      </dgm:t>
    </dgm:pt>
    <dgm:pt modelId="{88CF79E1-4780-46AE-8E64-F00412E12B4B}">
      <dgm:prSet phldrT="[Texto]" custT="1"/>
      <dgm:spPr>
        <a:solidFill>
          <a:srgbClr val="002060"/>
        </a:solidFill>
      </dgm:spPr>
      <dgm:t>
        <a:bodyPr/>
        <a:lstStyle/>
        <a:p>
          <a:r>
            <a:rPr lang="es-ES" sz="1800" dirty="0" smtClean="0"/>
            <a:t>Y recuerda, si creemos que nuestro hijo sufre adicción:</a:t>
          </a:r>
        </a:p>
        <a:p>
          <a:r>
            <a:rPr lang="es-ES" sz="1800" dirty="0" smtClean="0"/>
            <a:t>Ofrécele apoyo y comprensión</a:t>
          </a:r>
        </a:p>
        <a:p>
          <a:r>
            <a:rPr lang="es-ES" sz="1800" dirty="0" smtClean="0"/>
            <a:t>Busca ayuda de un especialista</a:t>
          </a:r>
          <a:endParaRPr lang="es-ES" sz="1800" dirty="0"/>
        </a:p>
      </dgm:t>
    </dgm:pt>
    <dgm:pt modelId="{ED0088C4-F68F-498C-9574-F4F6C9141591}" type="parTrans" cxnId="{06634753-7BBA-4941-B49B-A4BB580F89D4}">
      <dgm:prSet/>
      <dgm:spPr/>
      <dgm:t>
        <a:bodyPr/>
        <a:lstStyle/>
        <a:p>
          <a:endParaRPr lang="es-ES"/>
        </a:p>
      </dgm:t>
    </dgm:pt>
    <dgm:pt modelId="{FDDF2661-1039-4807-B27C-7714FC0B1B8F}" type="sibTrans" cxnId="{06634753-7BBA-4941-B49B-A4BB580F89D4}">
      <dgm:prSet/>
      <dgm:spPr/>
      <dgm:t>
        <a:bodyPr/>
        <a:lstStyle/>
        <a:p>
          <a:endParaRPr lang="es-ES"/>
        </a:p>
      </dgm:t>
    </dgm:pt>
    <dgm:pt modelId="{769482F9-8EA0-40D0-BDEF-F49DF716FA58}" type="pres">
      <dgm:prSet presAssocID="{53C06029-5ED8-4FB9-9B97-890548131B27}" presName="diagram" presStyleCnt="0">
        <dgm:presLayoutVars>
          <dgm:dir/>
          <dgm:resizeHandles val="exact"/>
        </dgm:presLayoutVars>
      </dgm:prSet>
      <dgm:spPr/>
      <dgm:t>
        <a:bodyPr/>
        <a:lstStyle/>
        <a:p>
          <a:endParaRPr lang="es-ES"/>
        </a:p>
      </dgm:t>
    </dgm:pt>
    <dgm:pt modelId="{6B5E0872-C7C0-4BF5-96D0-0E11283F003A}" type="pres">
      <dgm:prSet presAssocID="{B1AB670C-23D3-494D-B1F0-72DCDE7459E8}" presName="node" presStyleLbl="node1" presStyleIdx="0" presStyleCnt="5" custLinFactNeighborX="6470" custLinFactNeighborY="-18161">
        <dgm:presLayoutVars>
          <dgm:bulletEnabled val="1"/>
        </dgm:presLayoutVars>
      </dgm:prSet>
      <dgm:spPr/>
      <dgm:t>
        <a:bodyPr/>
        <a:lstStyle/>
        <a:p>
          <a:endParaRPr lang="es-ES"/>
        </a:p>
      </dgm:t>
    </dgm:pt>
    <dgm:pt modelId="{BEF7C70A-6F55-4481-9BCA-8BA421ED478A}" type="pres">
      <dgm:prSet presAssocID="{FAF8F687-8890-4A13-8906-BB050180C34A}" presName="sibTrans" presStyleCnt="0"/>
      <dgm:spPr/>
    </dgm:pt>
    <dgm:pt modelId="{EC832CF9-57EA-4378-87D4-1BC1368D199B}" type="pres">
      <dgm:prSet presAssocID="{74864076-E1A2-4731-94E7-2E8BD46C809D}" presName="node" presStyleLbl="node1" presStyleIdx="1" presStyleCnt="5" custLinFactNeighborX="598" custLinFactNeighborY="-18161">
        <dgm:presLayoutVars>
          <dgm:bulletEnabled val="1"/>
        </dgm:presLayoutVars>
      </dgm:prSet>
      <dgm:spPr/>
      <dgm:t>
        <a:bodyPr/>
        <a:lstStyle/>
        <a:p>
          <a:endParaRPr lang="es-ES"/>
        </a:p>
      </dgm:t>
    </dgm:pt>
    <dgm:pt modelId="{EE6016DC-597B-41EC-BFB0-1C5E82365FDB}" type="pres">
      <dgm:prSet presAssocID="{0E72DFD5-828F-4807-857F-1B64864755BA}" presName="sibTrans" presStyleCnt="0"/>
      <dgm:spPr/>
    </dgm:pt>
    <dgm:pt modelId="{2EDC6B33-E852-49AB-8744-C5AE6824A8FD}" type="pres">
      <dgm:prSet presAssocID="{6A8805F8-F1FA-4E0B-8C96-447FE0458AF9}" presName="node" presStyleLbl="node1" presStyleIdx="2" presStyleCnt="5" custLinFactX="-9598" custLinFactNeighborX="-100000" custLinFactNeighborY="86117">
        <dgm:presLayoutVars>
          <dgm:bulletEnabled val="1"/>
        </dgm:presLayoutVars>
      </dgm:prSet>
      <dgm:spPr/>
      <dgm:t>
        <a:bodyPr/>
        <a:lstStyle/>
        <a:p>
          <a:endParaRPr lang="es-ES"/>
        </a:p>
      </dgm:t>
    </dgm:pt>
    <dgm:pt modelId="{D64AB97D-B43F-4111-9BC8-BA4A0EBE15E3}" type="pres">
      <dgm:prSet presAssocID="{E1C132BD-3EFD-4D54-90A8-3E020FF2F0AC}" presName="sibTrans" presStyleCnt="0"/>
      <dgm:spPr/>
    </dgm:pt>
    <dgm:pt modelId="{F8D2F883-ACCE-4585-9404-2DC247481A79}" type="pres">
      <dgm:prSet presAssocID="{3A6A062B-7D06-4D6B-969A-7E746DF41766}" presName="node" presStyleLbl="node1" presStyleIdx="3" presStyleCnt="5" custLinFactNeighborX="-19416" custLinFactNeighborY="-31013">
        <dgm:presLayoutVars>
          <dgm:bulletEnabled val="1"/>
        </dgm:presLayoutVars>
      </dgm:prSet>
      <dgm:spPr/>
      <dgm:t>
        <a:bodyPr/>
        <a:lstStyle/>
        <a:p>
          <a:endParaRPr lang="es-ES"/>
        </a:p>
      </dgm:t>
    </dgm:pt>
    <dgm:pt modelId="{7B044C35-3B02-4AB2-988E-767EE5FBF836}" type="pres">
      <dgm:prSet presAssocID="{8189BFBD-BBD5-42AF-9F40-77066E2966BB}" presName="sibTrans" presStyleCnt="0"/>
      <dgm:spPr/>
    </dgm:pt>
    <dgm:pt modelId="{623AA8F6-AE24-4943-9622-5D1C3274C1FB}" type="pres">
      <dgm:prSet presAssocID="{88CF79E1-4780-46AE-8E64-F00412E12B4B}" presName="node" presStyleLbl="node1" presStyleIdx="4" presStyleCnt="5" custScaleX="158227" custScaleY="100581" custLinFactNeighborX="20011" custLinFactNeighborY="40083">
        <dgm:presLayoutVars>
          <dgm:bulletEnabled val="1"/>
        </dgm:presLayoutVars>
      </dgm:prSet>
      <dgm:spPr/>
      <dgm:t>
        <a:bodyPr/>
        <a:lstStyle/>
        <a:p>
          <a:endParaRPr lang="es-ES"/>
        </a:p>
      </dgm:t>
    </dgm:pt>
  </dgm:ptLst>
  <dgm:cxnLst>
    <dgm:cxn modelId="{604D401D-789E-4126-97B9-6E0B5C0B045F}" srcId="{53C06029-5ED8-4FB9-9B97-890548131B27}" destId="{6A8805F8-F1FA-4E0B-8C96-447FE0458AF9}" srcOrd="2" destOrd="0" parTransId="{CF699390-40B2-485B-AEC3-DE5177E5A47F}" sibTransId="{E1C132BD-3EFD-4D54-90A8-3E020FF2F0AC}"/>
    <dgm:cxn modelId="{92FE0AAD-2732-4904-A147-F6507051DB06}" srcId="{53C06029-5ED8-4FB9-9B97-890548131B27}" destId="{74864076-E1A2-4731-94E7-2E8BD46C809D}" srcOrd="1" destOrd="0" parTransId="{40863497-7CA6-41E9-AA23-FB180FF445CF}" sibTransId="{0E72DFD5-828F-4807-857F-1B64864755BA}"/>
    <dgm:cxn modelId="{38817508-9C24-4A44-BE61-6C7A01EB01C3}" srcId="{53C06029-5ED8-4FB9-9B97-890548131B27}" destId="{B1AB670C-23D3-494D-B1F0-72DCDE7459E8}" srcOrd="0" destOrd="0" parTransId="{0B108D1A-31B7-4480-BDAE-ACFE049743A9}" sibTransId="{FAF8F687-8890-4A13-8906-BB050180C34A}"/>
    <dgm:cxn modelId="{1D1970C8-F315-4DD5-8144-3E3EE465337A}" type="presOf" srcId="{B1AB670C-23D3-494D-B1F0-72DCDE7459E8}" destId="{6B5E0872-C7C0-4BF5-96D0-0E11283F003A}" srcOrd="0" destOrd="0" presId="urn:microsoft.com/office/officeart/2005/8/layout/default"/>
    <dgm:cxn modelId="{CAECCA12-31E6-4413-8246-73487889258B}" type="presOf" srcId="{74864076-E1A2-4731-94E7-2E8BD46C809D}" destId="{EC832CF9-57EA-4378-87D4-1BC1368D199B}" srcOrd="0" destOrd="0" presId="urn:microsoft.com/office/officeart/2005/8/layout/default"/>
    <dgm:cxn modelId="{34389DB8-8544-4045-9DB3-B5576C6712FD}" type="presOf" srcId="{88CF79E1-4780-46AE-8E64-F00412E12B4B}" destId="{623AA8F6-AE24-4943-9622-5D1C3274C1FB}" srcOrd="0" destOrd="0" presId="urn:microsoft.com/office/officeart/2005/8/layout/default"/>
    <dgm:cxn modelId="{001E266D-490F-462A-8545-A7E47218191A}" type="presOf" srcId="{6A8805F8-F1FA-4E0B-8C96-447FE0458AF9}" destId="{2EDC6B33-E852-49AB-8744-C5AE6824A8FD}" srcOrd="0" destOrd="0" presId="urn:microsoft.com/office/officeart/2005/8/layout/default"/>
    <dgm:cxn modelId="{247F940E-31DB-44C8-8349-C0B69192D78D}" type="presOf" srcId="{3A6A062B-7D06-4D6B-969A-7E746DF41766}" destId="{F8D2F883-ACCE-4585-9404-2DC247481A79}" srcOrd="0" destOrd="0" presId="urn:microsoft.com/office/officeart/2005/8/layout/default"/>
    <dgm:cxn modelId="{06634753-7BBA-4941-B49B-A4BB580F89D4}" srcId="{53C06029-5ED8-4FB9-9B97-890548131B27}" destId="{88CF79E1-4780-46AE-8E64-F00412E12B4B}" srcOrd="4" destOrd="0" parTransId="{ED0088C4-F68F-498C-9574-F4F6C9141591}" sibTransId="{FDDF2661-1039-4807-B27C-7714FC0B1B8F}"/>
    <dgm:cxn modelId="{7D0D3289-5C7D-4546-B6D7-7D2481E6941A}" type="presOf" srcId="{53C06029-5ED8-4FB9-9B97-890548131B27}" destId="{769482F9-8EA0-40D0-BDEF-F49DF716FA58}" srcOrd="0" destOrd="0" presId="urn:microsoft.com/office/officeart/2005/8/layout/default"/>
    <dgm:cxn modelId="{D8D6CECE-C77A-4936-8504-1801EA1E3FC6}" srcId="{53C06029-5ED8-4FB9-9B97-890548131B27}" destId="{3A6A062B-7D06-4D6B-969A-7E746DF41766}" srcOrd="3" destOrd="0" parTransId="{98F1406C-9A94-4C54-9C2B-0918395DB74E}" sibTransId="{8189BFBD-BBD5-42AF-9F40-77066E2966BB}"/>
    <dgm:cxn modelId="{23EB34B6-8814-4059-A80A-5F51190DC33F}" type="presParOf" srcId="{769482F9-8EA0-40D0-BDEF-F49DF716FA58}" destId="{6B5E0872-C7C0-4BF5-96D0-0E11283F003A}" srcOrd="0" destOrd="0" presId="urn:microsoft.com/office/officeart/2005/8/layout/default"/>
    <dgm:cxn modelId="{6C583645-CF57-4835-96B3-0E743BB90649}" type="presParOf" srcId="{769482F9-8EA0-40D0-BDEF-F49DF716FA58}" destId="{BEF7C70A-6F55-4481-9BCA-8BA421ED478A}" srcOrd="1" destOrd="0" presId="urn:microsoft.com/office/officeart/2005/8/layout/default"/>
    <dgm:cxn modelId="{EE1ACBA9-2ECE-4249-8BEC-0728BAD69E85}" type="presParOf" srcId="{769482F9-8EA0-40D0-BDEF-F49DF716FA58}" destId="{EC832CF9-57EA-4378-87D4-1BC1368D199B}" srcOrd="2" destOrd="0" presId="urn:microsoft.com/office/officeart/2005/8/layout/default"/>
    <dgm:cxn modelId="{A1BF16EE-E9CB-433E-A3A4-CEAD2ABFB967}" type="presParOf" srcId="{769482F9-8EA0-40D0-BDEF-F49DF716FA58}" destId="{EE6016DC-597B-41EC-BFB0-1C5E82365FDB}" srcOrd="3" destOrd="0" presId="urn:microsoft.com/office/officeart/2005/8/layout/default"/>
    <dgm:cxn modelId="{598485DE-8A4A-4FB1-B4F9-B0388E4B8BBB}" type="presParOf" srcId="{769482F9-8EA0-40D0-BDEF-F49DF716FA58}" destId="{2EDC6B33-E852-49AB-8744-C5AE6824A8FD}" srcOrd="4" destOrd="0" presId="urn:microsoft.com/office/officeart/2005/8/layout/default"/>
    <dgm:cxn modelId="{ED2808AE-CADE-4C01-ADDF-EDF540EB2F90}" type="presParOf" srcId="{769482F9-8EA0-40D0-BDEF-F49DF716FA58}" destId="{D64AB97D-B43F-4111-9BC8-BA4A0EBE15E3}" srcOrd="5" destOrd="0" presId="urn:microsoft.com/office/officeart/2005/8/layout/default"/>
    <dgm:cxn modelId="{4B8F14B2-AC8F-48C2-AC97-DE9E07EE3C07}" type="presParOf" srcId="{769482F9-8EA0-40D0-BDEF-F49DF716FA58}" destId="{F8D2F883-ACCE-4585-9404-2DC247481A79}" srcOrd="6" destOrd="0" presId="urn:microsoft.com/office/officeart/2005/8/layout/default"/>
    <dgm:cxn modelId="{EACF58AE-7781-428A-A2A1-B0563B0E6AC3}" type="presParOf" srcId="{769482F9-8EA0-40D0-BDEF-F49DF716FA58}" destId="{7B044C35-3B02-4AB2-988E-767EE5FBF836}" srcOrd="7" destOrd="0" presId="urn:microsoft.com/office/officeart/2005/8/layout/default"/>
    <dgm:cxn modelId="{D4E5C68F-991F-4298-9A14-FACEE308D196}" type="presParOf" srcId="{769482F9-8EA0-40D0-BDEF-F49DF716FA58}" destId="{623AA8F6-AE24-4943-9622-5D1C3274C1F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E66CEEB-7BFE-417B-99A1-FECE2404F86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6AF29CE5-B251-403F-8119-302F8EC41FE4}">
      <dgm:prSet phldrT="[Texto]"/>
      <dgm:spPr/>
      <dgm:t>
        <a:bodyPr/>
        <a:lstStyle/>
        <a:p>
          <a:r>
            <a:rPr lang="es-ES" dirty="0" smtClean="0"/>
            <a:t>Escucha y dialoga sobre lo sucedido</a:t>
          </a:r>
          <a:endParaRPr lang="es-ES" dirty="0"/>
        </a:p>
      </dgm:t>
    </dgm:pt>
    <dgm:pt modelId="{3D3AFB27-8771-485B-BBAC-07A7F1AF5EA2}" type="parTrans" cxnId="{4DBE4D2E-C626-4F07-91D7-50103166C5A9}">
      <dgm:prSet/>
      <dgm:spPr/>
      <dgm:t>
        <a:bodyPr/>
        <a:lstStyle/>
        <a:p>
          <a:endParaRPr lang="es-ES"/>
        </a:p>
      </dgm:t>
    </dgm:pt>
    <dgm:pt modelId="{42A29616-FE8F-4680-92D9-E54429D7D16D}" type="sibTrans" cxnId="{4DBE4D2E-C626-4F07-91D7-50103166C5A9}">
      <dgm:prSet/>
      <dgm:spPr/>
      <dgm:t>
        <a:bodyPr/>
        <a:lstStyle/>
        <a:p>
          <a:endParaRPr lang="es-ES"/>
        </a:p>
      </dgm:t>
    </dgm:pt>
    <dgm:pt modelId="{C38A7AF7-EB72-4178-9901-35AD796111F1}">
      <dgm:prSet phldrT="[Texto]"/>
      <dgm:spPr/>
      <dgm:t>
        <a:bodyPr/>
        <a:lstStyle/>
        <a:p>
          <a:r>
            <a:rPr lang="es-ES" dirty="0" smtClean="0"/>
            <a:t>Refuerza su autoestima. No le culpes</a:t>
          </a:r>
          <a:endParaRPr lang="es-ES" dirty="0"/>
        </a:p>
      </dgm:t>
    </dgm:pt>
    <dgm:pt modelId="{36204A8F-0FA5-4601-8BDA-08B4E5BAB4A4}" type="parTrans" cxnId="{B0188906-16B1-438E-9234-4DA364ACF570}">
      <dgm:prSet/>
      <dgm:spPr/>
      <dgm:t>
        <a:bodyPr/>
        <a:lstStyle/>
        <a:p>
          <a:endParaRPr lang="es-ES"/>
        </a:p>
      </dgm:t>
    </dgm:pt>
    <dgm:pt modelId="{980D6350-56B4-4746-A4F3-EA7CAFEAE2B7}" type="sibTrans" cxnId="{B0188906-16B1-438E-9234-4DA364ACF570}">
      <dgm:prSet/>
      <dgm:spPr/>
      <dgm:t>
        <a:bodyPr/>
        <a:lstStyle/>
        <a:p>
          <a:endParaRPr lang="es-ES"/>
        </a:p>
      </dgm:t>
    </dgm:pt>
    <dgm:pt modelId="{88422FAF-1047-4F93-AE8E-8E727A593AAC}">
      <dgm:prSet phldrT="[Texto]"/>
      <dgm:spPr/>
      <dgm:t>
        <a:bodyPr/>
        <a:lstStyle/>
        <a:p>
          <a:r>
            <a:rPr lang="es-ES" dirty="0" smtClean="0"/>
            <a:t>Actúa. Traza un plan</a:t>
          </a:r>
          <a:endParaRPr lang="es-ES" dirty="0"/>
        </a:p>
      </dgm:t>
    </dgm:pt>
    <dgm:pt modelId="{ECB61F1E-BAE2-462A-A7BD-B2A90B68238F}" type="parTrans" cxnId="{E619AE2B-1DAB-4066-9F11-B79102CEFA72}">
      <dgm:prSet/>
      <dgm:spPr/>
      <dgm:t>
        <a:bodyPr/>
        <a:lstStyle/>
        <a:p>
          <a:endParaRPr lang="es-ES"/>
        </a:p>
      </dgm:t>
    </dgm:pt>
    <dgm:pt modelId="{76BD819C-2126-4779-8E3F-9780A5FBE8C2}" type="sibTrans" cxnId="{E619AE2B-1DAB-4066-9F11-B79102CEFA72}">
      <dgm:prSet/>
      <dgm:spPr/>
      <dgm:t>
        <a:bodyPr/>
        <a:lstStyle/>
        <a:p>
          <a:endParaRPr lang="es-ES"/>
        </a:p>
      </dgm:t>
    </dgm:pt>
    <dgm:pt modelId="{BF4BD684-4F33-4E7A-B46C-18908801D49D}">
      <dgm:prSet/>
      <dgm:spPr/>
      <dgm:t>
        <a:bodyPr/>
        <a:lstStyle/>
        <a:p>
          <a:r>
            <a:rPr lang="es-ES" dirty="0" smtClean="0"/>
            <a:t>Comunícate con el centro educativo</a:t>
          </a:r>
          <a:endParaRPr lang="es-ES" dirty="0"/>
        </a:p>
      </dgm:t>
    </dgm:pt>
    <dgm:pt modelId="{656D9704-C932-42A8-8104-5E548F47FE23}" type="parTrans" cxnId="{0C971CD7-4137-4BC6-A24F-484A6C7C9175}">
      <dgm:prSet/>
      <dgm:spPr/>
      <dgm:t>
        <a:bodyPr/>
        <a:lstStyle/>
        <a:p>
          <a:endParaRPr lang="es-ES"/>
        </a:p>
      </dgm:t>
    </dgm:pt>
    <dgm:pt modelId="{84FCF99B-E64C-42E4-912D-F28FB56580A5}" type="sibTrans" cxnId="{0C971CD7-4137-4BC6-A24F-484A6C7C9175}">
      <dgm:prSet/>
      <dgm:spPr/>
      <dgm:t>
        <a:bodyPr/>
        <a:lstStyle/>
        <a:p>
          <a:endParaRPr lang="es-ES"/>
        </a:p>
      </dgm:t>
    </dgm:pt>
    <dgm:pt modelId="{5F3D7794-6DC8-4DFC-88DA-2B2760BDD2BA}" type="pres">
      <dgm:prSet presAssocID="{8E66CEEB-7BFE-417B-99A1-FECE2404F86B}" presName="linear" presStyleCnt="0">
        <dgm:presLayoutVars>
          <dgm:dir/>
          <dgm:animLvl val="lvl"/>
          <dgm:resizeHandles val="exact"/>
        </dgm:presLayoutVars>
      </dgm:prSet>
      <dgm:spPr/>
      <dgm:t>
        <a:bodyPr/>
        <a:lstStyle/>
        <a:p>
          <a:endParaRPr lang="es-ES"/>
        </a:p>
      </dgm:t>
    </dgm:pt>
    <dgm:pt modelId="{CC7441AC-9FD5-48E3-AB2D-347C52CFF78D}" type="pres">
      <dgm:prSet presAssocID="{6AF29CE5-B251-403F-8119-302F8EC41FE4}" presName="parentLin" presStyleCnt="0"/>
      <dgm:spPr/>
    </dgm:pt>
    <dgm:pt modelId="{3B081C1A-9F3E-4445-AA0A-D979F3B73698}" type="pres">
      <dgm:prSet presAssocID="{6AF29CE5-B251-403F-8119-302F8EC41FE4}" presName="parentLeftMargin" presStyleLbl="node1" presStyleIdx="0" presStyleCnt="4"/>
      <dgm:spPr/>
      <dgm:t>
        <a:bodyPr/>
        <a:lstStyle/>
        <a:p>
          <a:endParaRPr lang="es-ES"/>
        </a:p>
      </dgm:t>
    </dgm:pt>
    <dgm:pt modelId="{D9B63E55-548F-4DDF-A1E5-151A68961746}" type="pres">
      <dgm:prSet presAssocID="{6AF29CE5-B251-403F-8119-302F8EC41FE4}" presName="parentText" presStyleLbl="node1" presStyleIdx="0" presStyleCnt="4">
        <dgm:presLayoutVars>
          <dgm:chMax val="0"/>
          <dgm:bulletEnabled val="1"/>
        </dgm:presLayoutVars>
      </dgm:prSet>
      <dgm:spPr/>
      <dgm:t>
        <a:bodyPr/>
        <a:lstStyle/>
        <a:p>
          <a:endParaRPr lang="es-ES"/>
        </a:p>
      </dgm:t>
    </dgm:pt>
    <dgm:pt modelId="{C41D877D-3F5F-4897-A8AF-402D35252B0A}" type="pres">
      <dgm:prSet presAssocID="{6AF29CE5-B251-403F-8119-302F8EC41FE4}" presName="negativeSpace" presStyleCnt="0"/>
      <dgm:spPr/>
    </dgm:pt>
    <dgm:pt modelId="{46F4D4B7-459F-461A-9DD0-05528C50D9A9}" type="pres">
      <dgm:prSet presAssocID="{6AF29CE5-B251-403F-8119-302F8EC41FE4}" presName="childText" presStyleLbl="conFgAcc1" presStyleIdx="0" presStyleCnt="4">
        <dgm:presLayoutVars>
          <dgm:bulletEnabled val="1"/>
        </dgm:presLayoutVars>
      </dgm:prSet>
      <dgm:spPr>
        <a:ln>
          <a:noFill/>
        </a:ln>
      </dgm:spPr>
      <dgm:t>
        <a:bodyPr/>
        <a:lstStyle/>
        <a:p>
          <a:endParaRPr lang="es-ES"/>
        </a:p>
      </dgm:t>
    </dgm:pt>
    <dgm:pt modelId="{531E633A-302A-4707-A5AC-3131638751A8}" type="pres">
      <dgm:prSet presAssocID="{42A29616-FE8F-4680-92D9-E54429D7D16D}" presName="spaceBetweenRectangles" presStyleCnt="0"/>
      <dgm:spPr/>
    </dgm:pt>
    <dgm:pt modelId="{EDC4EE0B-AE34-48A7-A44E-1643682B0F4B}" type="pres">
      <dgm:prSet presAssocID="{C38A7AF7-EB72-4178-9901-35AD796111F1}" presName="parentLin" presStyleCnt="0"/>
      <dgm:spPr/>
    </dgm:pt>
    <dgm:pt modelId="{7C637D9E-15AD-42AE-8757-A40F70EF2D40}" type="pres">
      <dgm:prSet presAssocID="{C38A7AF7-EB72-4178-9901-35AD796111F1}" presName="parentLeftMargin" presStyleLbl="node1" presStyleIdx="0" presStyleCnt="4"/>
      <dgm:spPr/>
      <dgm:t>
        <a:bodyPr/>
        <a:lstStyle/>
        <a:p>
          <a:endParaRPr lang="es-ES"/>
        </a:p>
      </dgm:t>
    </dgm:pt>
    <dgm:pt modelId="{B64425CD-F081-4326-B92D-F16C1DEE3F69}" type="pres">
      <dgm:prSet presAssocID="{C38A7AF7-EB72-4178-9901-35AD796111F1}" presName="parentText" presStyleLbl="node1" presStyleIdx="1" presStyleCnt="4">
        <dgm:presLayoutVars>
          <dgm:chMax val="0"/>
          <dgm:bulletEnabled val="1"/>
        </dgm:presLayoutVars>
      </dgm:prSet>
      <dgm:spPr/>
      <dgm:t>
        <a:bodyPr/>
        <a:lstStyle/>
        <a:p>
          <a:endParaRPr lang="es-ES"/>
        </a:p>
      </dgm:t>
    </dgm:pt>
    <dgm:pt modelId="{6DBC4851-C652-41F9-AE6B-3B40ED91EB43}" type="pres">
      <dgm:prSet presAssocID="{C38A7AF7-EB72-4178-9901-35AD796111F1}" presName="negativeSpace" presStyleCnt="0"/>
      <dgm:spPr/>
    </dgm:pt>
    <dgm:pt modelId="{9184BC47-CF22-472D-8580-1A5B6BE7129D}" type="pres">
      <dgm:prSet presAssocID="{C38A7AF7-EB72-4178-9901-35AD796111F1}" presName="childText" presStyleLbl="conFgAcc1" presStyleIdx="1" presStyleCnt="4">
        <dgm:presLayoutVars>
          <dgm:bulletEnabled val="1"/>
        </dgm:presLayoutVars>
      </dgm:prSet>
      <dgm:spPr>
        <a:ln>
          <a:noFill/>
        </a:ln>
      </dgm:spPr>
      <dgm:t>
        <a:bodyPr/>
        <a:lstStyle/>
        <a:p>
          <a:endParaRPr lang="es-ES"/>
        </a:p>
      </dgm:t>
    </dgm:pt>
    <dgm:pt modelId="{34016DB0-16DB-4FB7-9F61-9C90576E70DE}" type="pres">
      <dgm:prSet presAssocID="{980D6350-56B4-4746-A4F3-EA7CAFEAE2B7}" presName="spaceBetweenRectangles" presStyleCnt="0"/>
      <dgm:spPr/>
    </dgm:pt>
    <dgm:pt modelId="{42DDBAE1-3AFF-4268-97EE-7791127B3A34}" type="pres">
      <dgm:prSet presAssocID="{88422FAF-1047-4F93-AE8E-8E727A593AAC}" presName="parentLin" presStyleCnt="0"/>
      <dgm:spPr/>
    </dgm:pt>
    <dgm:pt modelId="{5EBFD804-329E-42D8-ABD8-B254F7DADCF4}" type="pres">
      <dgm:prSet presAssocID="{88422FAF-1047-4F93-AE8E-8E727A593AAC}" presName="parentLeftMargin" presStyleLbl="node1" presStyleIdx="1" presStyleCnt="4"/>
      <dgm:spPr/>
      <dgm:t>
        <a:bodyPr/>
        <a:lstStyle/>
        <a:p>
          <a:endParaRPr lang="es-ES"/>
        </a:p>
      </dgm:t>
    </dgm:pt>
    <dgm:pt modelId="{055765DD-FD07-405E-93A4-7626738B8897}" type="pres">
      <dgm:prSet presAssocID="{88422FAF-1047-4F93-AE8E-8E727A593AAC}" presName="parentText" presStyleLbl="node1" presStyleIdx="2" presStyleCnt="4">
        <dgm:presLayoutVars>
          <dgm:chMax val="0"/>
          <dgm:bulletEnabled val="1"/>
        </dgm:presLayoutVars>
      </dgm:prSet>
      <dgm:spPr/>
      <dgm:t>
        <a:bodyPr/>
        <a:lstStyle/>
        <a:p>
          <a:endParaRPr lang="es-ES"/>
        </a:p>
      </dgm:t>
    </dgm:pt>
    <dgm:pt modelId="{D61B35A8-9BD8-436D-BF03-9765F9CFA3ED}" type="pres">
      <dgm:prSet presAssocID="{88422FAF-1047-4F93-AE8E-8E727A593AAC}" presName="negativeSpace" presStyleCnt="0"/>
      <dgm:spPr/>
    </dgm:pt>
    <dgm:pt modelId="{0BA9438C-98ED-463E-BC6C-CE33B8E1775D}" type="pres">
      <dgm:prSet presAssocID="{88422FAF-1047-4F93-AE8E-8E727A593AAC}" presName="childText" presStyleLbl="conFgAcc1" presStyleIdx="2" presStyleCnt="4">
        <dgm:presLayoutVars>
          <dgm:bulletEnabled val="1"/>
        </dgm:presLayoutVars>
      </dgm:prSet>
      <dgm:spPr>
        <a:ln>
          <a:noFill/>
        </a:ln>
      </dgm:spPr>
      <dgm:t>
        <a:bodyPr/>
        <a:lstStyle/>
        <a:p>
          <a:endParaRPr lang="es-ES"/>
        </a:p>
      </dgm:t>
    </dgm:pt>
    <dgm:pt modelId="{00C79938-DC1F-482C-B5DE-709B27DF61F6}" type="pres">
      <dgm:prSet presAssocID="{76BD819C-2126-4779-8E3F-9780A5FBE8C2}" presName="spaceBetweenRectangles" presStyleCnt="0"/>
      <dgm:spPr/>
    </dgm:pt>
    <dgm:pt modelId="{30AE5585-40E9-4231-AA57-1B6394FB0C0F}" type="pres">
      <dgm:prSet presAssocID="{BF4BD684-4F33-4E7A-B46C-18908801D49D}" presName="parentLin" presStyleCnt="0"/>
      <dgm:spPr/>
    </dgm:pt>
    <dgm:pt modelId="{F9F933B6-31E9-4836-B64D-CCE4CC4161A8}" type="pres">
      <dgm:prSet presAssocID="{BF4BD684-4F33-4E7A-B46C-18908801D49D}" presName="parentLeftMargin" presStyleLbl="node1" presStyleIdx="2" presStyleCnt="4"/>
      <dgm:spPr/>
      <dgm:t>
        <a:bodyPr/>
        <a:lstStyle/>
        <a:p>
          <a:endParaRPr lang="es-ES"/>
        </a:p>
      </dgm:t>
    </dgm:pt>
    <dgm:pt modelId="{5FD9AF69-661F-41AB-BEB9-25202EC655C9}" type="pres">
      <dgm:prSet presAssocID="{BF4BD684-4F33-4E7A-B46C-18908801D49D}" presName="parentText" presStyleLbl="node1" presStyleIdx="3" presStyleCnt="4">
        <dgm:presLayoutVars>
          <dgm:chMax val="0"/>
          <dgm:bulletEnabled val="1"/>
        </dgm:presLayoutVars>
      </dgm:prSet>
      <dgm:spPr/>
      <dgm:t>
        <a:bodyPr/>
        <a:lstStyle/>
        <a:p>
          <a:endParaRPr lang="es-ES"/>
        </a:p>
      </dgm:t>
    </dgm:pt>
    <dgm:pt modelId="{B4149A9B-A08F-466D-AB6C-96CB2C1B3217}" type="pres">
      <dgm:prSet presAssocID="{BF4BD684-4F33-4E7A-B46C-18908801D49D}" presName="negativeSpace" presStyleCnt="0"/>
      <dgm:spPr/>
    </dgm:pt>
    <dgm:pt modelId="{0D002160-7656-4478-84F4-7AF15A153E0B}" type="pres">
      <dgm:prSet presAssocID="{BF4BD684-4F33-4E7A-B46C-18908801D49D}" presName="childText" presStyleLbl="conFgAcc1" presStyleIdx="3" presStyleCnt="4">
        <dgm:presLayoutVars>
          <dgm:bulletEnabled val="1"/>
        </dgm:presLayoutVars>
      </dgm:prSet>
      <dgm:spPr>
        <a:ln>
          <a:noFill/>
        </a:ln>
      </dgm:spPr>
      <dgm:t>
        <a:bodyPr/>
        <a:lstStyle/>
        <a:p>
          <a:endParaRPr lang="es-ES"/>
        </a:p>
      </dgm:t>
    </dgm:pt>
  </dgm:ptLst>
  <dgm:cxnLst>
    <dgm:cxn modelId="{3F19B1F3-884B-437D-91EB-ED1A72A5B4FC}" type="presOf" srcId="{88422FAF-1047-4F93-AE8E-8E727A593AAC}" destId="{5EBFD804-329E-42D8-ABD8-B254F7DADCF4}" srcOrd="0" destOrd="0" presId="urn:microsoft.com/office/officeart/2005/8/layout/list1"/>
    <dgm:cxn modelId="{6612B522-BFA6-4D81-A5DE-E7050EEEB475}" type="presOf" srcId="{C38A7AF7-EB72-4178-9901-35AD796111F1}" destId="{7C637D9E-15AD-42AE-8757-A40F70EF2D40}" srcOrd="0" destOrd="0" presId="urn:microsoft.com/office/officeart/2005/8/layout/list1"/>
    <dgm:cxn modelId="{A7FB2267-BF88-41BA-9906-B4A7256F364B}" type="presOf" srcId="{6AF29CE5-B251-403F-8119-302F8EC41FE4}" destId="{3B081C1A-9F3E-4445-AA0A-D979F3B73698}" srcOrd="0" destOrd="0" presId="urn:microsoft.com/office/officeart/2005/8/layout/list1"/>
    <dgm:cxn modelId="{EBCF3B8F-B3EE-4979-865E-A470E0DEA667}" type="presOf" srcId="{6AF29CE5-B251-403F-8119-302F8EC41FE4}" destId="{D9B63E55-548F-4DDF-A1E5-151A68961746}" srcOrd="1" destOrd="0" presId="urn:microsoft.com/office/officeart/2005/8/layout/list1"/>
    <dgm:cxn modelId="{B0188906-16B1-438E-9234-4DA364ACF570}" srcId="{8E66CEEB-7BFE-417B-99A1-FECE2404F86B}" destId="{C38A7AF7-EB72-4178-9901-35AD796111F1}" srcOrd="1" destOrd="0" parTransId="{36204A8F-0FA5-4601-8BDA-08B4E5BAB4A4}" sibTransId="{980D6350-56B4-4746-A4F3-EA7CAFEAE2B7}"/>
    <dgm:cxn modelId="{3D43B0C8-CAEC-4352-A848-C3AD5C00AEC1}" type="presOf" srcId="{8E66CEEB-7BFE-417B-99A1-FECE2404F86B}" destId="{5F3D7794-6DC8-4DFC-88DA-2B2760BDD2BA}" srcOrd="0" destOrd="0" presId="urn:microsoft.com/office/officeart/2005/8/layout/list1"/>
    <dgm:cxn modelId="{E619AE2B-1DAB-4066-9F11-B79102CEFA72}" srcId="{8E66CEEB-7BFE-417B-99A1-FECE2404F86B}" destId="{88422FAF-1047-4F93-AE8E-8E727A593AAC}" srcOrd="2" destOrd="0" parTransId="{ECB61F1E-BAE2-462A-A7BD-B2A90B68238F}" sibTransId="{76BD819C-2126-4779-8E3F-9780A5FBE8C2}"/>
    <dgm:cxn modelId="{0C971CD7-4137-4BC6-A24F-484A6C7C9175}" srcId="{8E66CEEB-7BFE-417B-99A1-FECE2404F86B}" destId="{BF4BD684-4F33-4E7A-B46C-18908801D49D}" srcOrd="3" destOrd="0" parTransId="{656D9704-C932-42A8-8104-5E548F47FE23}" sibTransId="{84FCF99B-E64C-42E4-912D-F28FB56580A5}"/>
    <dgm:cxn modelId="{A92459CF-837F-4549-8A9C-DEA13A062D2B}" type="presOf" srcId="{C38A7AF7-EB72-4178-9901-35AD796111F1}" destId="{B64425CD-F081-4326-B92D-F16C1DEE3F69}" srcOrd="1" destOrd="0" presId="urn:microsoft.com/office/officeart/2005/8/layout/list1"/>
    <dgm:cxn modelId="{2AE9DC30-BDC4-49D1-BE25-17568A3C6D84}" type="presOf" srcId="{BF4BD684-4F33-4E7A-B46C-18908801D49D}" destId="{5FD9AF69-661F-41AB-BEB9-25202EC655C9}" srcOrd="1" destOrd="0" presId="urn:microsoft.com/office/officeart/2005/8/layout/list1"/>
    <dgm:cxn modelId="{9E03CD3D-9DE5-4C4B-BFB2-5C9902924A78}" type="presOf" srcId="{88422FAF-1047-4F93-AE8E-8E727A593AAC}" destId="{055765DD-FD07-405E-93A4-7626738B8897}" srcOrd="1" destOrd="0" presId="urn:microsoft.com/office/officeart/2005/8/layout/list1"/>
    <dgm:cxn modelId="{F53896DD-6AC0-4F38-9ADE-20AE1BB87E6D}" type="presOf" srcId="{BF4BD684-4F33-4E7A-B46C-18908801D49D}" destId="{F9F933B6-31E9-4836-B64D-CCE4CC4161A8}" srcOrd="0" destOrd="0" presId="urn:microsoft.com/office/officeart/2005/8/layout/list1"/>
    <dgm:cxn modelId="{4DBE4D2E-C626-4F07-91D7-50103166C5A9}" srcId="{8E66CEEB-7BFE-417B-99A1-FECE2404F86B}" destId="{6AF29CE5-B251-403F-8119-302F8EC41FE4}" srcOrd="0" destOrd="0" parTransId="{3D3AFB27-8771-485B-BBAC-07A7F1AF5EA2}" sibTransId="{42A29616-FE8F-4680-92D9-E54429D7D16D}"/>
    <dgm:cxn modelId="{1AA28040-167A-4A0E-AF28-9E4AFD673960}" type="presParOf" srcId="{5F3D7794-6DC8-4DFC-88DA-2B2760BDD2BA}" destId="{CC7441AC-9FD5-48E3-AB2D-347C52CFF78D}" srcOrd="0" destOrd="0" presId="urn:microsoft.com/office/officeart/2005/8/layout/list1"/>
    <dgm:cxn modelId="{E414D712-2B70-4DC5-B094-C05336CB2E2F}" type="presParOf" srcId="{CC7441AC-9FD5-48E3-AB2D-347C52CFF78D}" destId="{3B081C1A-9F3E-4445-AA0A-D979F3B73698}" srcOrd="0" destOrd="0" presId="urn:microsoft.com/office/officeart/2005/8/layout/list1"/>
    <dgm:cxn modelId="{CF42145C-FD0E-4BF4-9E63-E442FAE0B2FA}" type="presParOf" srcId="{CC7441AC-9FD5-48E3-AB2D-347C52CFF78D}" destId="{D9B63E55-548F-4DDF-A1E5-151A68961746}" srcOrd="1" destOrd="0" presId="urn:microsoft.com/office/officeart/2005/8/layout/list1"/>
    <dgm:cxn modelId="{8333021E-C680-4431-94E6-7EB06E21EECC}" type="presParOf" srcId="{5F3D7794-6DC8-4DFC-88DA-2B2760BDD2BA}" destId="{C41D877D-3F5F-4897-A8AF-402D35252B0A}" srcOrd="1" destOrd="0" presId="urn:microsoft.com/office/officeart/2005/8/layout/list1"/>
    <dgm:cxn modelId="{A8AB8276-B7D7-4668-9792-85DB77554180}" type="presParOf" srcId="{5F3D7794-6DC8-4DFC-88DA-2B2760BDD2BA}" destId="{46F4D4B7-459F-461A-9DD0-05528C50D9A9}" srcOrd="2" destOrd="0" presId="urn:microsoft.com/office/officeart/2005/8/layout/list1"/>
    <dgm:cxn modelId="{87057F5A-107B-41FE-9571-ECE07FD02E3D}" type="presParOf" srcId="{5F3D7794-6DC8-4DFC-88DA-2B2760BDD2BA}" destId="{531E633A-302A-4707-A5AC-3131638751A8}" srcOrd="3" destOrd="0" presId="urn:microsoft.com/office/officeart/2005/8/layout/list1"/>
    <dgm:cxn modelId="{6E52A187-0715-4BF5-B71B-14986D2C2CDE}" type="presParOf" srcId="{5F3D7794-6DC8-4DFC-88DA-2B2760BDD2BA}" destId="{EDC4EE0B-AE34-48A7-A44E-1643682B0F4B}" srcOrd="4" destOrd="0" presId="urn:microsoft.com/office/officeart/2005/8/layout/list1"/>
    <dgm:cxn modelId="{1B09A516-7F13-4A69-A6A1-8B437DEC35B0}" type="presParOf" srcId="{EDC4EE0B-AE34-48A7-A44E-1643682B0F4B}" destId="{7C637D9E-15AD-42AE-8757-A40F70EF2D40}" srcOrd="0" destOrd="0" presId="urn:microsoft.com/office/officeart/2005/8/layout/list1"/>
    <dgm:cxn modelId="{EEDE1989-7F77-456E-88C1-F8DB23D56228}" type="presParOf" srcId="{EDC4EE0B-AE34-48A7-A44E-1643682B0F4B}" destId="{B64425CD-F081-4326-B92D-F16C1DEE3F69}" srcOrd="1" destOrd="0" presId="urn:microsoft.com/office/officeart/2005/8/layout/list1"/>
    <dgm:cxn modelId="{E9097995-16A0-450A-96CB-B20CDAE166D5}" type="presParOf" srcId="{5F3D7794-6DC8-4DFC-88DA-2B2760BDD2BA}" destId="{6DBC4851-C652-41F9-AE6B-3B40ED91EB43}" srcOrd="5" destOrd="0" presId="urn:microsoft.com/office/officeart/2005/8/layout/list1"/>
    <dgm:cxn modelId="{6DC02EA9-DCF2-4F78-9C19-C44D75F66791}" type="presParOf" srcId="{5F3D7794-6DC8-4DFC-88DA-2B2760BDD2BA}" destId="{9184BC47-CF22-472D-8580-1A5B6BE7129D}" srcOrd="6" destOrd="0" presId="urn:microsoft.com/office/officeart/2005/8/layout/list1"/>
    <dgm:cxn modelId="{EDCA464F-3B06-47F2-99C8-18DF48E4919A}" type="presParOf" srcId="{5F3D7794-6DC8-4DFC-88DA-2B2760BDD2BA}" destId="{34016DB0-16DB-4FB7-9F61-9C90576E70DE}" srcOrd="7" destOrd="0" presId="urn:microsoft.com/office/officeart/2005/8/layout/list1"/>
    <dgm:cxn modelId="{13E213FC-ED4A-4F7B-BAD1-519177580DC0}" type="presParOf" srcId="{5F3D7794-6DC8-4DFC-88DA-2B2760BDD2BA}" destId="{42DDBAE1-3AFF-4268-97EE-7791127B3A34}" srcOrd="8" destOrd="0" presId="urn:microsoft.com/office/officeart/2005/8/layout/list1"/>
    <dgm:cxn modelId="{34492E92-BF13-425E-8BCE-9245B638D800}" type="presParOf" srcId="{42DDBAE1-3AFF-4268-97EE-7791127B3A34}" destId="{5EBFD804-329E-42D8-ABD8-B254F7DADCF4}" srcOrd="0" destOrd="0" presId="urn:microsoft.com/office/officeart/2005/8/layout/list1"/>
    <dgm:cxn modelId="{E6B64803-D130-4849-802F-C9CB1EEB7DF8}" type="presParOf" srcId="{42DDBAE1-3AFF-4268-97EE-7791127B3A34}" destId="{055765DD-FD07-405E-93A4-7626738B8897}" srcOrd="1" destOrd="0" presId="urn:microsoft.com/office/officeart/2005/8/layout/list1"/>
    <dgm:cxn modelId="{016730ED-C31F-498F-ABB4-FD9423EED4A6}" type="presParOf" srcId="{5F3D7794-6DC8-4DFC-88DA-2B2760BDD2BA}" destId="{D61B35A8-9BD8-436D-BF03-9765F9CFA3ED}" srcOrd="9" destOrd="0" presId="urn:microsoft.com/office/officeart/2005/8/layout/list1"/>
    <dgm:cxn modelId="{D415B132-2E5E-42C3-B28E-F5432877B600}" type="presParOf" srcId="{5F3D7794-6DC8-4DFC-88DA-2B2760BDD2BA}" destId="{0BA9438C-98ED-463E-BC6C-CE33B8E1775D}" srcOrd="10" destOrd="0" presId="urn:microsoft.com/office/officeart/2005/8/layout/list1"/>
    <dgm:cxn modelId="{3B50F68E-BD08-460A-9D85-B8C4B8FC2982}" type="presParOf" srcId="{5F3D7794-6DC8-4DFC-88DA-2B2760BDD2BA}" destId="{00C79938-DC1F-482C-B5DE-709B27DF61F6}" srcOrd="11" destOrd="0" presId="urn:microsoft.com/office/officeart/2005/8/layout/list1"/>
    <dgm:cxn modelId="{08C28872-1301-46CD-B03C-329A2A7F728F}" type="presParOf" srcId="{5F3D7794-6DC8-4DFC-88DA-2B2760BDD2BA}" destId="{30AE5585-40E9-4231-AA57-1B6394FB0C0F}" srcOrd="12" destOrd="0" presId="urn:microsoft.com/office/officeart/2005/8/layout/list1"/>
    <dgm:cxn modelId="{52795FE3-4453-4A0A-8535-71079301A272}" type="presParOf" srcId="{30AE5585-40E9-4231-AA57-1B6394FB0C0F}" destId="{F9F933B6-31E9-4836-B64D-CCE4CC4161A8}" srcOrd="0" destOrd="0" presId="urn:microsoft.com/office/officeart/2005/8/layout/list1"/>
    <dgm:cxn modelId="{B9720E08-1AA5-42F6-9DA5-113F958FAB8B}" type="presParOf" srcId="{30AE5585-40E9-4231-AA57-1B6394FB0C0F}" destId="{5FD9AF69-661F-41AB-BEB9-25202EC655C9}" srcOrd="1" destOrd="0" presId="urn:microsoft.com/office/officeart/2005/8/layout/list1"/>
    <dgm:cxn modelId="{99D115D1-87A9-4F07-A7C6-8116D060D644}" type="presParOf" srcId="{5F3D7794-6DC8-4DFC-88DA-2B2760BDD2BA}" destId="{B4149A9B-A08F-466D-AB6C-96CB2C1B3217}" srcOrd="13" destOrd="0" presId="urn:microsoft.com/office/officeart/2005/8/layout/list1"/>
    <dgm:cxn modelId="{A0E9AFFA-9BFE-499F-A116-4F147D98897F}" type="presParOf" srcId="{5F3D7794-6DC8-4DFC-88DA-2B2760BDD2BA}" destId="{0D002160-7656-4478-84F4-7AF15A153E0B}"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E66CEEB-7BFE-417B-99A1-FECE2404F86B}"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S"/>
        </a:p>
      </dgm:t>
    </dgm:pt>
    <dgm:pt modelId="{6AF29CE5-B251-403F-8119-302F8EC41FE4}">
      <dgm:prSet phldrT="[Texto]" custT="1"/>
      <dgm:spPr/>
      <dgm:t>
        <a:bodyPr/>
        <a:lstStyle/>
        <a:p>
          <a:r>
            <a:rPr lang="es-ES" sz="1600" dirty="0" smtClean="0"/>
            <a:t>Si afecta a su salud, informa al pediatra </a:t>
          </a:r>
          <a:endParaRPr lang="es-ES" sz="1600" dirty="0"/>
        </a:p>
      </dgm:t>
    </dgm:pt>
    <dgm:pt modelId="{3D3AFB27-8771-485B-BBAC-07A7F1AF5EA2}" type="parTrans" cxnId="{4DBE4D2E-C626-4F07-91D7-50103166C5A9}">
      <dgm:prSet/>
      <dgm:spPr/>
      <dgm:t>
        <a:bodyPr/>
        <a:lstStyle/>
        <a:p>
          <a:endParaRPr lang="es-ES" sz="2400"/>
        </a:p>
      </dgm:t>
    </dgm:pt>
    <dgm:pt modelId="{42A29616-FE8F-4680-92D9-E54429D7D16D}" type="sibTrans" cxnId="{4DBE4D2E-C626-4F07-91D7-50103166C5A9}">
      <dgm:prSet/>
      <dgm:spPr/>
      <dgm:t>
        <a:bodyPr/>
        <a:lstStyle/>
        <a:p>
          <a:endParaRPr lang="es-ES" sz="2400"/>
        </a:p>
      </dgm:t>
    </dgm:pt>
    <dgm:pt modelId="{C38A7AF7-EB72-4178-9901-35AD796111F1}">
      <dgm:prSet phldrT="[Texto]" custT="1"/>
      <dgm:spPr/>
      <dgm:t>
        <a:bodyPr/>
        <a:lstStyle/>
        <a:p>
          <a:r>
            <a:rPr lang="es-ES" sz="1600" dirty="0" smtClean="0"/>
            <a:t>Aconséjale sobre cómo actuar en futuras ocasiones</a:t>
          </a:r>
          <a:endParaRPr lang="es-ES" sz="1600" dirty="0"/>
        </a:p>
      </dgm:t>
    </dgm:pt>
    <dgm:pt modelId="{36204A8F-0FA5-4601-8BDA-08B4E5BAB4A4}" type="parTrans" cxnId="{B0188906-16B1-438E-9234-4DA364ACF570}">
      <dgm:prSet/>
      <dgm:spPr/>
      <dgm:t>
        <a:bodyPr/>
        <a:lstStyle/>
        <a:p>
          <a:endParaRPr lang="es-ES" sz="2400"/>
        </a:p>
      </dgm:t>
    </dgm:pt>
    <dgm:pt modelId="{980D6350-56B4-4746-A4F3-EA7CAFEAE2B7}" type="sibTrans" cxnId="{B0188906-16B1-438E-9234-4DA364ACF570}">
      <dgm:prSet/>
      <dgm:spPr/>
      <dgm:t>
        <a:bodyPr/>
        <a:lstStyle/>
        <a:p>
          <a:endParaRPr lang="es-ES" sz="2400"/>
        </a:p>
      </dgm:t>
    </dgm:pt>
    <dgm:pt modelId="{88422FAF-1047-4F93-AE8E-8E727A593AAC}">
      <dgm:prSet phldrT="[Texto]" custT="1"/>
      <dgm:spPr/>
      <dgm:t>
        <a:bodyPr/>
        <a:lstStyle/>
        <a:p>
          <a:r>
            <a:rPr lang="es-ES" sz="1600" dirty="0" smtClean="0"/>
            <a:t>Busca la ayuda de expertos</a:t>
          </a:r>
          <a:endParaRPr lang="es-ES" sz="1600" dirty="0"/>
        </a:p>
      </dgm:t>
    </dgm:pt>
    <dgm:pt modelId="{ECB61F1E-BAE2-462A-A7BD-B2A90B68238F}" type="parTrans" cxnId="{E619AE2B-1DAB-4066-9F11-B79102CEFA72}">
      <dgm:prSet/>
      <dgm:spPr/>
      <dgm:t>
        <a:bodyPr/>
        <a:lstStyle/>
        <a:p>
          <a:endParaRPr lang="es-ES" sz="2400"/>
        </a:p>
      </dgm:t>
    </dgm:pt>
    <dgm:pt modelId="{76BD819C-2126-4779-8E3F-9780A5FBE8C2}" type="sibTrans" cxnId="{E619AE2B-1DAB-4066-9F11-B79102CEFA72}">
      <dgm:prSet/>
      <dgm:spPr/>
      <dgm:t>
        <a:bodyPr/>
        <a:lstStyle/>
        <a:p>
          <a:endParaRPr lang="es-ES" sz="2400"/>
        </a:p>
      </dgm:t>
    </dgm:pt>
    <dgm:pt modelId="{5F3D7794-6DC8-4DFC-88DA-2B2760BDD2BA}" type="pres">
      <dgm:prSet presAssocID="{8E66CEEB-7BFE-417B-99A1-FECE2404F86B}" presName="linear" presStyleCnt="0">
        <dgm:presLayoutVars>
          <dgm:dir/>
          <dgm:animLvl val="lvl"/>
          <dgm:resizeHandles val="exact"/>
        </dgm:presLayoutVars>
      </dgm:prSet>
      <dgm:spPr/>
      <dgm:t>
        <a:bodyPr/>
        <a:lstStyle/>
        <a:p>
          <a:endParaRPr lang="es-ES"/>
        </a:p>
      </dgm:t>
    </dgm:pt>
    <dgm:pt modelId="{CC7441AC-9FD5-48E3-AB2D-347C52CFF78D}" type="pres">
      <dgm:prSet presAssocID="{6AF29CE5-B251-403F-8119-302F8EC41FE4}" presName="parentLin" presStyleCnt="0"/>
      <dgm:spPr/>
    </dgm:pt>
    <dgm:pt modelId="{3B081C1A-9F3E-4445-AA0A-D979F3B73698}" type="pres">
      <dgm:prSet presAssocID="{6AF29CE5-B251-403F-8119-302F8EC41FE4}" presName="parentLeftMargin" presStyleLbl="node1" presStyleIdx="0" presStyleCnt="3"/>
      <dgm:spPr/>
      <dgm:t>
        <a:bodyPr/>
        <a:lstStyle/>
        <a:p>
          <a:endParaRPr lang="es-ES"/>
        </a:p>
      </dgm:t>
    </dgm:pt>
    <dgm:pt modelId="{D9B63E55-548F-4DDF-A1E5-151A68961746}" type="pres">
      <dgm:prSet presAssocID="{6AF29CE5-B251-403F-8119-302F8EC41FE4}" presName="parentText" presStyleLbl="node1" presStyleIdx="0" presStyleCnt="3">
        <dgm:presLayoutVars>
          <dgm:chMax val="0"/>
          <dgm:bulletEnabled val="1"/>
        </dgm:presLayoutVars>
      </dgm:prSet>
      <dgm:spPr/>
      <dgm:t>
        <a:bodyPr/>
        <a:lstStyle/>
        <a:p>
          <a:endParaRPr lang="es-ES"/>
        </a:p>
      </dgm:t>
    </dgm:pt>
    <dgm:pt modelId="{C41D877D-3F5F-4897-A8AF-402D35252B0A}" type="pres">
      <dgm:prSet presAssocID="{6AF29CE5-B251-403F-8119-302F8EC41FE4}" presName="negativeSpace" presStyleCnt="0"/>
      <dgm:spPr/>
    </dgm:pt>
    <dgm:pt modelId="{46F4D4B7-459F-461A-9DD0-05528C50D9A9}" type="pres">
      <dgm:prSet presAssocID="{6AF29CE5-B251-403F-8119-302F8EC41FE4}" presName="childText" presStyleLbl="conFgAcc1" presStyleIdx="0" presStyleCnt="3" custLinFactNeighborX="5820" custLinFactNeighborY="21059">
        <dgm:presLayoutVars>
          <dgm:bulletEnabled val="1"/>
        </dgm:presLayoutVars>
      </dgm:prSet>
      <dgm:spPr>
        <a:solidFill>
          <a:srgbClr val="002060">
            <a:alpha val="90000"/>
          </a:srgbClr>
        </a:solidFill>
      </dgm:spPr>
      <dgm:t>
        <a:bodyPr/>
        <a:lstStyle/>
        <a:p>
          <a:endParaRPr lang="es-ES"/>
        </a:p>
      </dgm:t>
    </dgm:pt>
    <dgm:pt modelId="{531E633A-302A-4707-A5AC-3131638751A8}" type="pres">
      <dgm:prSet presAssocID="{42A29616-FE8F-4680-92D9-E54429D7D16D}" presName="spaceBetweenRectangles" presStyleCnt="0"/>
      <dgm:spPr/>
    </dgm:pt>
    <dgm:pt modelId="{EDC4EE0B-AE34-48A7-A44E-1643682B0F4B}" type="pres">
      <dgm:prSet presAssocID="{C38A7AF7-EB72-4178-9901-35AD796111F1}" presName="parentLin" presStyleCnt="0"/>
      <dgm:spPr/>
    </dgm:pt>
    <dgm:pt modelId="{7C637D9E-15AD-42AE-8757-A40F70EF2D40}" type="pres">
      <dgm:prSet presAssocID="{C38A7AF7-EB72-4178-9901-35AD796111F1}" presName="parentLeftMargin" presStyleLbl="node1" presStyleIdx="0" presStyleCnt="3"/>
      <dgm:spPr/>
      <dgm:t>
        <a:bodyPr/>
        <a:lstStyle/>
        <a:p>
          <a:endParaRPr lang="es-ES"/>
        </a:p>
      </dgm:t>
    </dgm:pt>
    <dgm:pt modelId="{B64425CD-F081-4326-B92D-F16C1DEE3F69}" type="pres">
      <dgm:prSet presAssocID="{C38A7AF7-EB72-4178-9901-35AD796111F1}" presName="parentText" presStyleLbl="node1" presStyleIdx="1" presStyleCnt="3">
        <dgm:presLayoutVars>
          <dgm:chMax val="0"/>
          <dgm:bulletEnabled val="1"/>
        </dgm:presLayoutVars>
      </dgm:prSet>
      <dgm:spPr/>
      <dgm:t>
        <a:bodyPr/>
        <a:lstStyle/>
        <a:p>
          <a:endParaRPr lang="es-ES"/>
        </a:p>
      </dgm:t>
    </dgm:pt>
    <dgm:pt modelId="{6DBC4851-C652-41F9-AE6B-3B40ED91EB43}" type="pres">
      <dgm:prSet presAssocID="{C38A7AF7-EB72-4178-9901-35AD796111F1}" presName="negativeSpace" presStyleCnt="0"/>
      <dgm:spPr/>
    </dgm:pt>
    <dgm:pt modelId="{9184BC47-CF22-472D-8580-1A5B6BE7129D}" type="pres">
      <dgm:prSet presAssocID="{C38A7AF7-EB72-4178-9901-35AD796111F1}" presName="childText" presStyleLbl="conFgAcc1" presStyleIdx="1" presStyleCnt="3">
        <dgm:presLayoutVars>
          <dgm:bulletEnabled val="1"/>
        </dgm:presLayoutVars>
      </dgm:prSet>
      <dgm:spPr>
        <a:solidFill>
          <a:srgbClr val="002060">
            <a:alpha val="90000"/>
          </a:srgbClr>
        </a:solidFill>
      </dgm:spPr>
      <dgm:t>
        <a:bodyPr/>
        <a:lstStyle/>
        <a:p>
          <a:endParaRPr lang="es-ES"/>
        </a:p>
      </dgm:t>
    </dgm:pt>
    <dgm:pt modelId="{34016DB0-16DB-4FB7-9F61-9C90576E70DE}" type="pres">
      <dgm:prSet presAssocID="{980D6350-56B4-4746-A4F3-EA7CAFEAE2B7}" presName="spaceBetweenRectangles" presStyleCnt="0"/>
      <dgm:spPr/>
    </dgm:pt>
    <dgm:pt modelId="{42DDBAE1-3AFF-4268-97EE-7791127B3A34}" type="pres">
      <dgm:prSet presAssocID="{88422FAF-1047-4F93-AE8E-8E727A593AAC}" presName="parentLin" presStyleCnt="0"/>
      <dgm:spPr/>
    </dgm:pt>
    <dgm:pt modelId="{5EBFD804-329E-42D8-ABD8-B254F7DADCF4}" type="pres">
      <dgm:prSet presAssocID="{88422FAF-1047-4F93-AE8E-8E727A593AAC}" presName="parentLeftMargin" presStyleLbl="node1" presStyleIdx="1" presStyleCnt="3"/>
      <dgm:spPr/>
      <dgm:t>
        <a:bodyPr/>
        <a:lstStyle/>
        <a:p>
          <a:endParaRPr lang="es-ES"/>
        </a:p>
      </dgm:t>
    </dgm:pt>
    <dgm:pt modelId="{055765DD-FD07-405E-93A4-7626738B8897}" type="pres">
      <dgm:prSet presAssocID="{88422FAF-1047-4F93-AE8E-8E727A593AAC}" presName="parentText" presStyleLbl="node1" presStyleIdx="2" presStyleCnt="3">
        <dgm:presLayoutVars>
          <dgm:chMax val="0"/>
          <dgm:bulletEnabled val="1"/>
        </dgm:presLayoutVars>
      </dgm:prSet>
      <dgm:spPr/>
      <dgm:t>
        <a:bodyPr/>
        <a:lstStyle/>
        <a:p>
          <a:endParaRPr lang="es-ES"/>
        </a:p>
      </dgm:t>
    </dgm:pt>
    <dgm:pt modelId="{D61B35A8-9BD8-436D-BF03-9765F9CFA3ED}" type="pres">
      <dgm:prSet presAssocID="{88422FAF-1047-4F93-AE8E-8E727A593AAC}" presName="negativeSpace" presStyleCnt="0"/>
      <dgm:spPr/>
    </dgm:pt>
    <dgm:pt modelId="{0BA9438C-98ED-463E-BC6C-CE33B8E1775D}" type="pres">
      <dgm:prSet presAssocID="{88422FAF-1047-4F93-AE8E-8E727A593AAC}" presName="childText" presStyleLbl="conFgAcc1" presStyleIdx="2" presStyleCnt="3">
        <dgm:presLayoutVars>
          <dgm:bulletEnabled val="1"/>
        </dgm:presLayoutVars>
      </dgm:prSet>
      <dgm:spPr>
        <a:solidFill>
          <a:srgbClr val="002060">
            <a:alpha val="90000"/>
          </a:srgbClr>
        </a:solidFill>
      </dgm:spPr>
      <dgm:t>
        <a:bodyPr/>
        <a:lstStyle/>
        <a:p>
          <a:endParaRPr lang="es-ES"/>
        </a:p>
      </dgm:t>
    </dgm:pt>
  </dgm:ptLst>
  <dgm:cxnLst>
    <dgm:cxn modelId="{18C69B0F-849C-48EE-8D30-D914DBE83C06}" type="presOf" srcId="{88422FAF-1047-4F93-AE8E-8E727A593AAC}" destId="{055765DD-FD07-405E-93A4-7626738B8897}" srcOrd="1" destOrd="0" presId="urn:microsoft.com/office/officeart/2005/8/layout/list1"/>
    <dgm:cxn modelId="{6F4C3BC3-BA4C-4897-88E8-C413A87C003C}" type="presOf" srcId="{6AF29CE5-B251-403F-8119-302F8EC41FE4}" destId="{3B081C1A-9F3E-4445-AA0A-D979F3B73698}" srcOrd="0" destOrd="0" presId="urn:microsoft.com/office/officeart/2005/8/layout/list1"/>
    <dgm:cxn modelId="{B0188906-16B1-438E-9234-4DA364ACF570}" srcId="{8E66CEEB-7BFE-417B-99A1-FECE2404F86B}" destId="{C38A7AF7-EB72-4178-9901-35AD796111F1}" srcOrd="1" destOrd="0" parTransId="{36204A8F-0FA5-4601-8BDA-08B4E5BAB4A4}" sibTransId="{980D6350-56B4-4746-A4F3-EA7CAFEAE2B7}"/>
    <dgm:cxn modelId="{E9806DF8-ACBC-4DCD-A47A-9FF244B1CB35}" type="presOf" srcId="{6AF29CE5-B251-403F-8119-302F8EC41FE4}" destId="{D9B63E55-548F-4DDF-A1E5-151A68961746}" srcOrd="1" destOrd="0" presId="urn:microsoft.com/office/officeart/2005/8/layout/list1"/>
    <dgm:cxn modelId="{B4EC5C5D-435C-43C5-917B-7A1BC455157F}" type="presOf" srcId="{88422FAF-1047-4F93-AE8E-8E727A593AAC}" destId="{5EBFD804-329E-42D8-ABD8-B254F7DADCF4}" srcOrd="0" destOrd="0" presId="urn:microsoft.com/office/officeart/2005/8/layout/list1"/>
    <dgm:cxn modelId="{E619AE2B-1DAB-4066-9F11-B79102CEFA72}" srcId="{8E66CEEB-7BFE-417B-99A1-FECE2404F86B}" destId="{88422FAF-1047-4F93-AE8E-8E727A593AAC}" srcOrd="2" destOrd="0" parTransId="{ECB61F1E-BAE2-462A-A7BD-B2A90B68238F}" sibTransId="{76BD819C-2126-4779-8E3F-9780A5FBE8C2}"/>
    <dgm:cxn modelId="{1792BD7F-4420-4FB2-BBD6-39AF355E2240}" type="presOf" srcId="{8E66CEEB-7BFE-417B-99A1-FECE2404F86B}" destId="{5F3D7794-6DC8-4DFC-88DA-2B2760BDD2BA}" srcOrd="0" destOrd="0" presId="urn:microsoft.com/office/officeart/2005/8/layout/list1"/>
    <dgm:cxn modelId="{8F9CBB3A-573F-4BD6-B348-32E7973FE4B4}" type="presOf" srcId="{C38A7AF7-EB72-4178-9901-35AD796111F1}" destId="{B64425CD-F081-4326-B92D-F16C1DEE3F69}" srcOrd="1" destOrd="0" presId="urn:microsoft.com/office/officeart/2005/8/layout/list1"/>
    <dgm:cxn modelId="{6993FCB9-0752-49B4-87A5-FA0CC2567B29}" type="presOf" srcId="{C38A7AF7-EB72-4178-9901-35AD796111F1}" destId="{7C637D9E-15AD-42AE-8757-A40F70EF2D40}" srcOrd="0" destOrd="0" presId="urn:microsoft.com/office/officeart/2005/8/layout/list1"/>
    <dgm:cxn modelId="{4DBE4D2E-C626-4F07-91D7-50103166C5A9}" srcId="{8E66CEEB-7BFE-417B-99A1-FECE2404F86B}" destId="{6AF29CE5-B251-403F-8119-302F8EC41FE4}" srcOrd="0" destOrd="0" parTransId="{3D3AFB27-8771-485B-BBAC-07A7F1AF5EA2}" sibTransId="{42A29616-FE8F-4680-92D9-E54429D7D16D}"/>
    <dgm:cxn modelId="{F27EB55B-6475-4D74-84FD-40908A1E4EB0}" type="presParOf" srcId="{5F3D7794-6DC8-4DFC-88DA-2B2760BDD2BA}" destId="{CC7441AC-9FD5-48E3-AB2D-347C52CFF78D}" srcOrd="0" destOrd="0" presId="urn:microsoft.com/office/officeart/2005/8/layout/list1"/>
    <dgm:cxn modelId="{6A574FC9-D0EC-47E1-A5B9-16EB17E6E1E3}" type="presParOf" srcId="{CC7441AC-9FD5-48E3-AB2D-347C52CFF78D}" destId="{3B081C1A-9F3E-4445-AA0A-D979F3B73698}" srcOrd="0" destOrd="0" presId="urn:microsoft.com/office/officeart/2005/8/layout/list1"/>
    <dgm:cxn modelId="{49C08482-3F15-4886-8D41-5897D015F5C7}" type="presParOf" srcId="{CC7441AC-9FD5-48E3-AB2D-347C52CFF78D}" destId="{D9B63E55-548F-4DDF-A1E5-151A68961746}" srcOrd="1" destOrd="0" presId="urn:microsoft.com/office/officeart/2005/8/layout/list1"/>
    <dgm:cxn modelId="{80A239CC-BE30-4B68-8ACF-63C79D483275}" type="presParOf" srcId="{5F3D7794-6DC8-4DFC-88DA-2B2760BDD2BA}" destId="{C41D877D-3F5F-4897-A8AF-402D35252B0A}" srcOrd="1" destOrd="0" presId="urn:microsoft.com/office/officeart/2005/8/layout/list1"/>
    <dgm:cxn modelId="{D7D501CD-442D-463C-A043-6DB2DCAD89F8}" type="presParOf" srcId="{5F3D7794-6DC8-4DFC-88DA-2B2760BDD2BA}" destId="{46F4D4B7-459F-461A-9DD0-05528C50D9A9}" srcOrd="2" destOrd="0" presId="urn:microsoft.com/office/officeart/2005/8/layout/list1"/>
    <dgm:cxn modelId="{8215BD05-D41B-432C-BDDD-8AD441949425}" type="presParOf" srcId="{5F3D7794-6DC8-4DFC-88DA-2B2760BDD2BA}" destId="{531E633A-302A-4707-A5AC-3131638751A8}" srcOrd="3" destOrd="0" presId="urn:microsoft.com/office/officeart/2005/8/layout/list1"/>
    <dgm:cxn modelId="{1636EDBA-026A-4275-A272-BE23B6588A88}" type="presParOf" srcId="{5F3D7794-6DC8-4DFC-88DA-2B2760BDD2BA}" destId="{EDC4EE0B-AE34-48A7-A44E-1643682B0F4B}" srcOrd="4" destOrd="0" presId="urn:microsoft.com/office/officeart/2005/8/layout/list1"/>
    <dgm:cxn modelId="{4913C623-299A-429D-A27C-790188A01B97}" type="presParOf" srcId="{EDC4EE0B-AE34-48A7-A44E-1643682B0F4B}" destId="{7C637D9E-15AD-42AE-8757-A40F70EF2D40}" srcOrd="0" destOrd="0" presId="urn:microsoft.com/office/officeart/2005/8/layout/list1"/>
    <dgm:cxn modelId="{25AE3A81-F12C-4EC0-86A8-95624C26667B}" type="presParOf" srcId="{EDC4EE0B-AE34-48A7-A44E-1643682B0F4B}" destId="{B64425CD-F081-4326-B92D-F16C1DEE3F69}" srcOrd="1" destOrd="0" presId="urn:microsoft.com/office/officeart/2005/8/layout/list1"/>
    <dgm:cxn modelId="{8920FD83-AE4A-4B83-8EB7-4A8643F511A9}" type="presParOf" srcId="{5F3D7794-6DC8-4DFC-88DA-2B2760BDD2BA}" destId="{6DBC4851-C652-41F9-AE6B-3B40ED91EB43}" srcOrd="5" destOrd="0" presId="urn:microsoft.com/office/officeart/2005/8/layout/list1"/>
    <dgm:cxn modelId="{F4708CEC-0D3F-4B71-95B1-1E780B99D79A}" type="presParOf" srcId="{5F3D7794-6DC8-4DFC-88DA-2B2760BDD2BA}" destId="{9184BC47-CF22-472D-8580-1A5B6BE7129D}" srcOrd="6" destOrd="0" presId="urn:microsoft.com/office/officeart/2005/8/layout/list1"/>
    <dgm:cxn modelId="{AB83C808-2B96-40B4-8B41-9B53E0068872}" type="presParOf" srcId="{5F3D7794-6DC8-4DFC-88DA-2B2760BDD2BA}" destId="{34016DB0-16DB-4FB7-9F61-9C90576E70DE}" srcOrd="7" destOrd="0" presId="urn:microsoft.com/office/officeart/2005/8/layout/list1"/>
    <dgm:cxn modelId="{8A9FC5B4-22AE-487F-AE04-FE4EC17BFE93}" type="presParOf" srcId="{5F3D7794-6DC8-4DFC-88DA-2B2760BDD2BA}" destId="{42DDBAE1-3AFF-4268-97EE-7791127B3A34}" srcOrd="8" destOrd="0" presId="urn:microsoft.com/office/officeart/2005/8/layout/list1"/>
    <dgm:cxn modelId="{80793E97-6B78-4060-96A1-3B983C801F33}" type="presParOf" srcId="{42DDBAE1-3AFF-4268-97EE-7791127B3A34}" destId="{5EBFD804-329E-42D8-ABD8-B254F7DADCF4}" srcOrd="0" destOrd="0" presId="urn:microsoft.com/office/officeart/2005/8/layout/list1"/>
    <dgm:cxn modelId="{BC8C1BB5-C8D2-4934-8656-0E3DFBFCFFB3}" type="presParOf" srcId="{42DDBAE1-3AFF-4268-97EE-7791127B3A34}" destId="{055765DD-FD07-405E-93A4-7626738B8897}" srcOrd="1" destOrd="0" presId="urn:microsoft.com/office/officeart/2005/8/layout/list1"/>
    <dgm:cxn modelId="{E5BE48BA-FC21-4177-BA4F-A11BCCAC8788}" type="presParOf" srcId="{5F3D7794-6DC8-4DFC-88DA-2B2760BDD2BA}" destId="{D61B35A8-9BD8-436D-BF03-9765F9CFA3ED}" srcOrd="9" destOrd="0" presId="urn:microsoft.com/office/officeart/2005/8/layout/list1"/>
    <dgm:cxn modelId="{810A1E0E-821B-4D15-9C84-407D4D105B4E}" type="presParOf" srcId="{5F3D7794-6DC8-4DFC-88DA-2B2760BDD2BA}" destId="{0BA9438C-98ED-463E-BC6C-CE33B8E1775D}"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D16754-456C-438D-A2E5-808320310BD9}" type="doc">
      <dgm:prSet loTypeId="urn:microsoft.com/office/officeart/2005/8/layout/gear1" loCatId="cycle" qsTypeId="urn:microsoft.com/office/officeart/2005/8/quickstyle/simple1" qsCatId="simple" csTypeId="urn:microsoft.com/office/officeart/2005/8/colors/colorful2" csCatId="colorful" phldr="1"/>
      <dgm:spPr/>
    </dgm:pt>
    <dgm:pt modelId="{945E607F-BB85-4032-BF31-0612F3FE8D7E}">
      <dgm:prSet phldrT="[Texto]" custT="1"/>
      <dgm:spPr/>
      <dgm:t>
        <a:bodyPr/>
        <a:lstStyle/>
        <a:p>
          <a:r>
            <a:rPr lang="es-ES" sz="1800" b="1" dirty="0" smtClean="0"/>
            <a:t>Educación digital</a:t>
          </a:r>
          <a:endParaRPr lang="es-ES" sz="1800" b="1" dirty="0"/>
        </a:p>
      </dgm:t>
    </dgm:pt>
    <dgm:pt modelId="{8EF51678-FAE2-4EC5-A268-9E44BE07CBFA}" type="parTrans" cxnId="{68B4B0E6-867C-4880-BA88-EB6F36403B86}">
      <dgm:prSet/>
      <dgm:spPr/>
      <dgm:t>
        <a:bodyPr/>
        <a:lstStyle/>
        <a:p>
          <a:endParaRPr lang="es-ES"/>
        </a:p>
      </dgm:t>
    </dgm:pt>
    <dgm:pt modelId="{DE306D19-7B40-432E-984A-16CBBB839BD3}" type="sibTrans" cxnId="{68B4B0E6-867C-4880-BA88-EB6F36403B86}">
      <dgm:prSet/>
      <dgm:spPr/>
      <dgm:t>
        <a:bodyPr/>
        <a:lstStyle/>
        <a:p>
          <a:endParaRPr lang="es-ES"/>
        </a:p>
      </dgm:t>
    </dgm:pt>
    <dgm:pt modelId="{40B04167-CEDB-465F-9729-A67CFDDE1FE7}">
      <dgm:prSet phldrT="[Texto]"/>
      <dgm:spPr/>
      <dgm:t>
        <a:bodyPr/>
        <a:lstStyle/>
        <a:p>
          <a:r>
            <a:rPr lang="es-ES" b="1" dirty="0" smtClean="0"/>
            <a:t>Educación conductual</a:t>
          </a:r>
          <a:endParaRPr lang="es-ES" b="1" dirty="0"/>
        </a:p>
      </dgm:t>
    </dgm:pt>
    <dgm:pt modelId="{74FFB4F6-3AF0-4B00-8A78-04AB3B05AD99}" type="parTrans" cxnId="{751842A4-767A-472E-97C9-AB4053770C49}">
      <dgm:prSet/>
      <dgm:spPr/>
      <dgm:t>
        <a:bodyPr/>
        <a:lstStyle/>
        <a:p>
          <a:endParaRPr lang="es-ES"/>
        </a:p>
      </dgm:t>
    </dgm:pt>
    <dgm:pt modelId="{E4EA5078-EE0C-4BA6-A551-973EE8ACE995}" type="sibTrans" cxnId="{751842A4-767A-472E-97C9-AB4053770C49}">
      <dgm:prSet/>
      <dgm:spPr/>
      <dgm:t>
        <a:bodyPr/>
        <a:lstStyle/>
        <a:p>
          <a:endParaRPr lang="es-ES"/>
        </a:p>
      </dgm:t>
    </dgm:pt>
    <dgm:pt modelId="{58476108-282F-467B-A31B-EED628C6ADE0}">
      <dgm:prSet phldrT="[Texto]"/>
      <dgm:spPr/>
      <dgm:t>
        <a:bodyPr/>
        <a:lstStyle/>
        <a:p>
          <a:r>
            <a:rPr lang="es-ES" b="1" dirty="0" smtClean="0"/>
            <a:t>Educación tecnológica</a:t>
          </a:r>
          <a:endParaRPr lang="es-ES" b="1" dirty="0"/>
        </a:p>
      </dgm:t>
    </dgm:pt>
    <dgm:pt modelId="{935F2BDB-768A-4D50-B7B2-022521E8F258}" type="parTrans" cxnId="{57AD63D6-3DE0-40E4-96AF-5A135E8D7BD2}">
      <dgm:prSet/>
      <dgm:spPr/>
      <dgm:t>
        <a:bodyPr/>
        <a:lstStyle/>
        <a:p>
          <a:endParaRPr lang="es-ES"/>
        </a:p>
      </dgm:t>
    </dgm:pt>
    <dgm:pt modelId="{756715C5-2AD7-4129-B8D8-23BFBDC4A9E4}" type="sibTrans" cxnId="{57AD63D6-3DE0-40E4-96AF-5A135E8D7BD2}">
      <dgm:prSet/>
      <dgm:spPr/>
      <dgm:t>
        <a:bodyPr/>
        <a:lstStyle/>
        <a:p>
          <a:endParaRPr lang="es-ES"/>
        </a:p>
      </dgm:t>
    </dgm:pt>
    <dgm:pt modelId="{54783E4B-7AC4-48CF-BDAB-0B92BF552A03}" type="pres">
      <dgm:prSet presAssocID="{E5D16754-456C-438D-A2E5-808320310BD9}" presName="composite" presStyleCnt="0">
        <dgm:presLayoutVars>
          <dgm:chMax val="3"/>
          <dgm:animLvl val="lvl"/>
          <dgm:resizeHandles val="exact"/>
        </dgm:presLayoutVars>
      </dgm:prSet>
      <dgm:spPr/>
    </dgm:pt>
    <dgm:pt modelId="{E98C9B88-83F9-4919-BE6B-99CE2C9CF08E}" type="pres">
      <dgm:prSet presAssocID="{945E607F-BB85-4032-BF31-0612F3FE8D7E}" presName="gear1" presStyleLbl="node1" presStyleIdx="0" presStyleCnt="3">
        <dgm:presLayoutVars>
          <dgm:chMax val="1"/>
          <dgm:bulletEnabled val="1"/>
        </dgm:presLayoutVars>
      </dgm:prSet>
      <dgm:spPr/>
      <dgm:t>
        <a:bodyPr/>
        <a:lstStyle/>
        <a:p>
          <a:endParaRPr lang="es-ES"/>
        </a:p>
      </dgm:t>
    </dgm:pt>
    <dgm:pt modelId="{CF78418D-8D17-4FB5-B093-D9EB9A87DC39}" type="pres">
      <dgm:prSet presAssocID="{945E607F-BB85-4032-BF31-0612F3FE8D7E}" presName="gear1srcNode" presStyleLbl="node1" presStyleIdx="0" presStyleCnt="3"/>
      <dgm:spPr/>
      <dgm:t>
        <a:bodyPr/>
        <a:lstStyle/>
        <a:p>
          <a:endParaRPr lang="es-ES"/>
        </a:p>
      </dgm:t>
    </dgm:pt>
    <dgm:pt modelId="{2C4C8608-4578-43DF-98BD-9F68FA988DF8}" type="pres">
      <dgm:prSet presAssocID="{945E607F-BB85-4032-BF31-0612F3FE8D7E}" presName="gear1dstNode" presStyleLbl="node1" presStyleIdx="0" presStyleCnt="3"/>
      <dgm:spPr/>
      <dgm:t>
        <a:bodyPr/>
        <a:lstStyle/>
        <a:p>
          <a:endParaRPr lang="es-ES"/>
        </a:p>
      </dgm:t>
    </dgm:pt>
    <dgm:pt modelId="{79732062-9976-4BA4-8AD8-864B856F4AD5}" type="pres">
      <dgm:prSet presAssocID="{40B04167-CEDB-465F-9729-A67CFDDE1FE7}" presName="gear2" presStyleLbl="node1" presStyleIdx="1" presStyleCnt="3">
        <dgm:presLayoutVars>
          <dgm:chMax val="1"/>
          <dgm:bulletEnabled val="1"/>
        </dgm:presLayoutVars>
      </dgm:prSet>
      <dgm:spPr/>
      <dgm:t>
        <a:bodyPr/>
        <a:lstStyle/>
        <a:p>
          <a:endParaRPr lang="es-ES"/>
        </a:p>
      </dgm:t>
    </dgm:pt>
    <dgm:pt modelId="{5F37CD37-302E-4123-B31B-A6241BCD4189}" type="pres">
      <dgm:prSet presAssocID="{40B04167-CEDB-465F-9729-A67CFDDE1FE7}" presName="gear2srcNode" presStyleLbl="node1" presStyleIdx="1" presStyleCnt="3"/>
      <dgm:spPr/>
      <dgm:t>
        <a:bodyPr/>
        <a:lstStyle/>
        <a:p>
          <a:endParaRPr lang="es-ES"/>
        </a:p>
      </dgm:t>
    </dgm:pt>
    <dgm:pt modelId="{79472C3F-3AF5-4884-B315-083963569EBB}" type="pres">
      <dgm:prSet presAssocID="{40B04167-CEDB-465F-9729-A67CFDDE1FE7}" presName="gear2dstNode" presStyleLbl="node1" presStyleIdx="1" presStyleCnt="3"/>
      <dgm:spPr/>
      <dgm:t>
        <a:bodyPr/>
        <a:lstStyle/>
        <a:p>
          <a:endParaRPr lang="es-ES"/>
        </a:p>
      </dgm:t>
    </dgm:pt>
    <dgm:pt modelId="{EC8AB1C6-D9F8-4AA5-B20A-A369FB217A7E}" type="pres">
      <dgm:prSet presAssocID="{58476108-282F-467B-A31B-EED628C6ADE0}" presName="gear3" presStyleLbl="node1" presStyleIdx="2" presStyleCnt="3"/>
      <dgm:spPr/>
      <dgm:t>
        <a:bodyPr/>
        <a:lstStyle/>
        <a:p>
          <a:endParaRPr lang="es-ES"/>
        </a:p>
      </dgm:t>
    </dgm:pt>
    <dgm:pt modelId="{57764FFC-218E-4AFC-93D6-B89178F4FE80}" type="pres">
      <dgm:prSet presAssocID="{58476108-282F-467B-A31B-EED628C6ADE0}" presName="gear3tx" presStyleLbl="node1" presStyleIdx="2" presStyleCnt="3">
        <dgm:presLayoutVars>
          <dgm:chMax val="1"/>
          <dgm:bulletEnabled val="1"/>
        </dgm:presLayoutVars>
      </dgm:prSet>
      <dgm:spPr/>
      <dgm:t>
        <a:bodyPr/>
        <a:lstStyle/>
        <a:p>
          <a:endParaRPr lang="es-ES"/>
        </a:p>
      </dgm:t>
    </dgm:pt>
    <dgm:pt modelId="{E1382892-0008-4BA6-9172-F50E39402452}" type="pres">
      <dgm:prSet presAssocID="{58476108-282F-467B-A31B-EED628C6ADE0}" presName="gear3srcNode" presStyleLbl="node1" presStyleIdx="2" presStyleCnt="3"/>
      <dgm:spPr/>
      <dgm:t>
        <a:bodyPr/>
        <a:lstStyle/>
        <a:p>
          <a:endParaRPr lang="es-ES"/>
        </a:p>
      </dgm:t>
    </dgm:pt>
    <dgm:pt modelId="{DD6EAC37-EC15-4EAA-A749-FA9FE2C7E376}" type="pres">
      <dgm:prSet presAssocID="{58476108-282F-467B-A31B-EED628C6ADE0}" presName="gear3dstNode" presStyleLbl="node1" presStyleIdx="2" presStyleCnt="3"/>
      <dgm:spPr/>
      <dgm:t>
        <a:bodyPr/>
        <a:lstStyle/>
        <a:p>
          <a:endParaRPr lang="es-ES"/>
        </a:p>
      </dgm:t>
    </dgm:pt>
    <dgm:pt modelId="{E1ED3531-0C6A-43FD-9501-A4FABEC344EE}" type="pres">
      <dgm:prSet presAssocID="{DE306D19-7B40-432E-984A-16CBBB839BD3}" presName="connector1" presStyleLbl="sibTrans2D1" presStyleIdx="0" presStyleCnt="3"/>
      <dgm:spPr/>
      <dgm:t>
        <a:bodyPr/>
        <a:lstStyle/>
        <a:p>
          <a:endParaRPr lang="es-ES"/>
        </a:p>
      </dgm:t>
    </dgm:pt>
    <dgm:pt modelId="{9D72409E-A56E-47A5-B519-88D37C7FEFBF}" type="pres">
      <dgm:prSet presAssocID="{E4EA5078-EE0C-4BA6-A551-973EE8ACE995}" presName="connector2" presStyleLbl="sibTrans2D1" presStyleIdx="1" presStyleCnt="3"/>
      <dgm:spPr/>
      <dgm:t>
        <a:bodyPr/>
        <a:lstStyle/>
        <a:p>
          <a:endParaRPr lang="es-ES"/>
        </a:p>
      </dgm:t>
    </dgm:pt>
    <dgm:pt modelId="{8DDBBB14-EE9E-4C83-8DF4-4777593EA3B3}" type="pres">
      <dgm:prSet presAssocID="{756715C5-2AD7-4129-B8D8-23BFBDC4A9E4}" presName="connector3" presStyleLbl="sibTrans2D1" presStyleIdx="2" presStyleCnt="3"/>
      <dgm:spPr/>
      <dgm:t>
        <a:bodyPr/>
        <a:lstStyle/>
        <a:p>
          <a:endParaRPr lang="es-ES"/>
        </a:p>
      </dgm:t>
    </dgm:pt>
  </dgm:ptLst>
  <dgm:cxnLst>
    <dgm:cxn modelId="{498217F1-92A3-4D5E-B6D4-3FF8EA645B92}" type="presOf" srcId="{DE306D19-7B40-432E-984A-16CBBB839BD3}" destId="{E1ED3531-0C6A-43FD-9501-A4FABEC344EE}" srcOrd="0" destOrd="0" presId="urn:microsoft.com/office/officeart/2005/8/layout/gear1"/>
    <dgm:cxn modelId="{4AE4B9B5-E33D-4BF9-B54F-5147E98A2EAC}" type="presOf" srcId="{58476108-282F-467B-A31B-EED628C6ADE0}" destId="{EC8AB1C6-D9F8-4AA5-B20A-A369FB217A7E}" srcOrd="0" destOrd="0" presId="urn:microsoft.com/office/officeart/2005/8/layout/gear1"/>
    <dgm:cxn modelId="{19D650F0-6EFA-460B-81D0-2D85EA8E9EA6}" type="presOf" srcId="{40B04167-CEDB-465F-9729-A67CFDDE1FE7}" destId="{5F37CD37-302E-4123-B31B-A6241BCD4189}" srcOrd="1" destOrd="0" presId="urn:microsoft.com/office/officeart/2005/8/layout/gear1"/>
    <dgm:cxn modelId="{6886B1E4-7E3D-46D0-8650-DD1017D7DE0A}" type="presOf" srcId="{E4EA5078-EE0C-4BA6-A551-973EE8ACE995}" destId="{9D72409E-A56E-47A5-B519-88D37C7FEFBF}" srcOrd="0" destOrd="0" presId="urn:microsoft.com/office/officeart/2005/8/layout/gear1"/>
    <dgm:cxn modelId="{751842A4-767A-472E-97C9-AB4053770C49}" srcId="{E5D16754-456C-438D-A2E5-808320310BD9}" destId="{40B04167-CEDB-465F-9729-A67CFDDE1FE7}" srcOrd="1" destOrd="0" parTransId="{74FFB4F6-3AF0-4B00-8A78-04AB3B05AD99}" sibTransId="{E4EA5078-EE0C-4BA6-A551-973EE8ACE995}"/>
    <dgm:cxn modelId="{FF7CCC71-2998-4195-94F2-14A7DC9201C6}" type="presOf" srcId="{945E607F-BB85-4032-BF31-0612F3FE8D7E}" destId="{E98C9B88-83F9-4919-BE6B-99CE2C9CF08E}" srcOrd="0" destOrd="0" presId="urn:microsoft.com/office/officeart/2005/8/layout/gear1"/>
    <dgm:cxn modelId="{18612E4E-FAC4-4F19-AC8A-4880711981BD}" type="presOf" srcId="{945E607F-BB85-4032-BF31-0612F3FE8D7E}" destId="{2C4C8608-4578-43DF-98BD-9F68FA988DF8}" srcOrd="2" destOrd="0" presId="urn:microsoft.com/office/officeart/2005/8/layout/gear1"/>
    <dgm:cxn modelId="{57AD63D6-3DE0-40E4-96AF-5A135E8D7BD2}" srcId="{E5D16754-456C-438D-A2E5-808320310BD9}" destId="{58476108-282F-467B-A31B-EED628C6ADE0}" srcOrd="2" destOrd="0" parTransId="{935F2BDB-768A-4D50-B7B2-022521E8F258}" sibTransId="{756715C5-2AD7-4129-B8D8-23BFBDC4A9E4}"/>
    <dgm:cxn modelId="{7731134B-BEC9-4E36-A47E-C56E9CE6274A}" type="presOf" srcId="{58476108-282F-467B-A31B-EED628C6ADE0}" destId="{E1382892-0008-4BA6-9172-F50E39402452}" srcOrd="2" destOrd="0" presId="urn:microsoft.com/office/officeart/2005/8/layout/gear1"/>
    <dgm:cxn modelId="{BA22B430-377B-45BD-BC5A-1FED058B73B2}" type="presOf" srcId="{E5D16754-456C-438D-A2E5-808320310BD9}" destId="{54783E4B-7AC4-48CF-BDAB-0B92BF552A03}" srcOrd="0" destOrd="0" presId="urn:microsoft.com/office/officeart/2005/8/layout/gear1"/>
    <dgm:cxn modelId="{52D91B9E-D735-4CAA-AB51-A8C434322A2F}" type="presOf" srcId="{58476108-282F-467B-A31B-EED628C6ADE0}" destId="{DD6EAC37-EC15-4EAA-A749-FA9FE2C7E376}" srcOrd="3" destOrd="0" presId="urn:microsoft.com/office/officeart/2005/8/layout/gear1"/>
    <dgm:cxn modelId="{28A67EBA-74BD-4453-A09E-C634CEE2253A}" type="presOf" srcId="{40B04167-CEDB-465F-9729-A67CFDDE1FE7}" destId="{79732062-9976-4BA4-8AD8-864B856F4AD5}" srcOrd="0" destOrd="0" presId="urn:microsoft.com/office/officeart/2005/8/layout/gear1"/>
    <dgm:cxn modelId="{68B4B0E6-867C-4880-BA88-EB6F36403B86}" srcId="{E5D16754-456C-438D-A2E5-808320310BD9}" destId="{945E607F-BB85-4032-BF31-0612F3FE8D7E}" srcOrd="0" destOrd="0" parTransId="{8EF51678-FAE2-4EC5-A268-9E44BE07CBFA}" sibTransId="{DE306D19-7B40-432E-984A-16CBBB839BD3}"/>
    <dgm:cxn modelId="{EFA0A983-9F28-4CB6-9E26-3DA6C76C5B9A}" type="presOf" srcId="{756715C5-2AD7-4129-B8D8-23BFBDC4A9E4}" destId="{8DDBBB14-EE9E-4C83-8DF4-4777593EA3B3}" srcOrd="0" destOrd="0" presId="urn:microsoft.com/office/officeart/2005/8/layout/gear1"/>
    <dgm:cxn modelId="{2EBB1906-C5B0-418F-8626-FE1D5FAAD890}" type="presOf" srcId="{945E607F-BB85-4032-BF31-0612F3FE8D7E}" destId="{CF78418D-8D17-4FB5-B093-D9EB9A87DC39}" srcOrd="1" destOrd="0" presId="urn:microsoft.com/office/officeart/2005/8/layout/gear1"/>
    <dgm:cxn modelId="{F5A610CF-69F1-42C7-988E-59053D13647F}" type="presOf" srcId="{58476108-282F-467B-A31B-EED628C6ADE0}" destId="{57764FFC-218E-4AFC-93D6-B89178F4FE80}" srcOrd="1" destOrd="0" presId="urn:microsoft.com/office/officeart/2005/8/layout/gear1"/>
    <dgm:cxn modelId="{CBACEDF6-559A-443A-A81F-AEDCFFAEA53A}" type="presOf" srcId="{40B04167-CEDB-465F-9729-A67CFDDE1FE7}" destId="{79472C3F-3AF5-4884-B315-083963569EBB}" srcOrd="2" destOrd="0" presId="urn:microsoft.com/office/officeart/2005/8/layout/gear1"/>
    <dgm:cxn modelId="{2080B57E-67E4-4993-B85E-CF694B5581C7}" type="presParOf" srcId="{54783E4B-7AC4-48CF-BDAB-0B92BF552A03}" destId="{E98C9B88-83F9-4919-BE6B-99CE2C9CF08E}" srcOrd="0" destOrd="0" presId="urn:microsoft.com/office/officeart/2005/8/layout/gear1"/>
    <dgm:cxn modelId="{0B64E85F-C21D-457D-847E-07DDDA641EA7}" type="presParOf" srcId="{54783E4B-7AC4-48CF-BDAB-0B92BF552A03}" destId="{CF78418D-8D17-4FB5-B093-D9EB9A87DC39}" srcOrd="1" destOrd="0" presId="urn:microsoft.com/office/officeart/2005/8/layout/gear1"/>
    <dgm:cxn modelId="{23D169B7-5714-4342-87A0-A693FB611ABB}" type="presParOf" srcId="{54783E4B-7AC4-48CF-BDAB-0B92BF552A03}" destId="{2C4C8608-4578-43DF-98BD-9F68FA988DF8}" srcOrd="2" destOrd="0" presId="urn:microsoft.com/office/officeart/2005/8/layout/gear1"/>
    <dgm:cxn modelId="{041B262B-F941-4A36-BDAA-96B571764943}" type="presParOf" srcId="{54783E4B-7AC4-48CF-BDAB-0B92BF552A03}" destId="{79732062-9976-4BA4-8AD8-864B856F4AD5}" srcOrd="3" destOrd="0" presId="urn:microsoft.com/office/officeart/2005/8/layout/gear1"/>
    <dgm:cxn modelId="{3FC1D619-DEB2-4D20-AE12-5CB0757B7AAE}" type="presParOf" srcId="{54783E4B-7AC4-48CF-BDAB-0B92BF552A03}" destId="{5F37CD37-302E-4123-B31B-A6241BCD4189}" srcOrd="4" destOrd="0" presId="urn:microsoft.com/office/officeart/2005/8/layout/gear1"/>
    <dgm:cxn modelId="{1649D8AC-8FBA-4021-AA51-F3FEDBE1BA05}" type="presParOf" srcId="{54783E4B-7AC4-48CF-BDAB-0B92BF552A03}" destId="{79472C3F-3AF5-4884-B315-083963569EBB}" srcOrd="5" destOrd="0" presId="urn:microsoft.com/office/officeart/2005/8/layout/gear1"/>
    <dgm:cxn modelId="{E7E42F3C-8087-4945-B240-FF8C4B08AD3F}" type="presParOf" srcId="{54783E4B-7AC4-48CF-BDAB-0B92BF552A03}" destId="{EC8AB1C6-D9F8-4AA5-B20A-A369FB217A7E}" srcOrd="6" destOrd="0" presId="urn:microsoft.com/office/officeart/2005/8/layout/gear1"/>
    <dgm:cxn modelId="{D857EFA5-394E-40C2-9633-56119EC0566F}" type="presParOf" srcId="{54783E4B-7AC4-48CF-BDAB-0B92BF552A03}" destId="{57764FFC-218E-4AFC-93D6-B89178F4FE80}" srcOrd="7" destOrd="0" presId="urn:microsoft.com/office/officeart/2005/8/layout/gear1"/>
    <dgm:cxn modelId="{FE3105D3-4CF1-41F2-8361-D9A10F5ACB90}" type="presParOf" srcId="{54783E4B-7AC4-48CF-BDAB-0B92BF552A03}" destId="{E1382892-0008-4BA6-9172-F50E39402452}" srcOrd="8" destOrd="0" presId="urn:microsoft.com/office/officeart/2005/8/layout/gear1"/>
    <dgm:cxn modelId="{DECA43FA-9BFD-4973-BF67-9CFA77B52110}" type="presParOf" srcId="{54783E4B-7AC4-48CF-BDAB-0B92BF552A03}" destId="{DD6EAC37-EC15-4EAA-A749-FA9FE2C7E376}" srcOrd="9" destOrd="0" presId="urn:microsoft.com/office/officeart/2005/8/layout/gear1"/>
    <dgm:cxn modelId="{1A331249-3F03-484A-B931-02413B104F3E}" type="presParOf" srcId="{54783E4B-7AC4-48CF-BDAB-0B92BF552A03}" destId="{E1ED3531-0C6A-43FD-9501-A4FABEC344EE}" srcOrd="10" destOrd="0" presId="urn:microsoft.com/office/officeart/2005/8/layout/gear1"/>
    <dgm:cxn modelId="{DF587ECF-64EC-4652-97A3-9E3B32E55D05}" type="presParOf" srcId="{54783E4B-7AC4-48CF-BDAB-0B92BF552A03}" destId="{9D72409E-A56E-47A5-B519-88D37C7FEFBF}" srcOrd="11" destOrd="0" presId="urn:microsoft.com/office/officeart/2005/8/layout/gear1"/>
    <dgm:cxn modelId="{65E8F1A3-246E-4BEE-921C-6D33432A5153}" type="presParOf" srcId="{54783E4B-7AC4-48CF-BDAB-0B92BF552A03}" destId="{8DDBBB14-EE9E-4C83-8DF4-4777593EA3B3}" srcOrd="12" destOrd="0" presId="urn:microsoft.com/office/officeart/2005/8/layout/gear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41C42B-83DD-4CF8-8BBC-11BD08F7CE99}"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2790A77F-68E3-4D26-848C-91181A8491F8}">
      <dgm:prSet phldrT="[Texto]"/>
      <dgm:spPr/>
      <dgm:t>
        <a:bodyPr/>
        <a:lstStyle/>
        <a:p>
          <a:r>
            <a:rPr lang="es-ES" dirty="0" smtClean="0"/>
            <a:t>Regular</a:t>
          </a:r>
          <a:endParaRPr lang="es-ES" dirty="0"/>
        </a:p>
      </dgm:t>
    </dgm:pt>
    <dgm:pt modelId="{184E5876-67AA-45DE-A8F4-B36FBB74E9BD}" type="parTrans" cxnId="{AFDE80EE-1CBC-4624-B98A-6D51A89390DF}">
      <dgm:prSet/>
      <dgm:spPr/>
      <dgm:t>
        <a:bodyPr/>
        <a:lstStyle/>
        <a:p>
          <a:endParaRPr lang="es-ES"/>
        </a:p>
      </dgm:t>
    </dgm:pt>
    <dgm:pt modelId="{B5795D87-FF1D-4B35-8EAF-0B4BD0DFCF2B}" type="sibTrans" cxnId="{AFDE80EE-1CBC-4624-B98A-6D51A89390DF}">
      <dgm:prSet/>
      <dgm:spPr/>
      <dgm:t>
        <a:bodyPr/>
        <a:lstStyle/>
        <a:p>
          <a:endParaRPr lang="es-ES"/>
        </a:p>
      </dgm:t>
    </dgm:pt>
    <dgm:pt modelId="{3DD7C5E1-4A7A-4654-90AE-A511B156E1BC}">
      <dgm:prSet phldrT="[Texto]"/>
      <dgm:spPr/>
      <dgm:t>
        <a:bodyPr/>
        <a:lstStyle/>
        <a:p>
          <a:r>
            <a:rPr lang="es-ES" dirty="0" smtClean="0"/>
            <a:t>Reducir</a:t>
          </a:r>
          <a:endParaRPr lang="es-ES" dirty="0"/>
        </a:p>
      </dgm:t>
    </dgm:pt>
    <dgm:pt modelId="{991C34F8-1702-4F31-9E66-2BAA92776CE1}" type="parTrans" cxnId="{D7E7A864-3A0D-4C89-B094-A2812B55223D}">
      <dgm:prSet/>
      <dgm:spPr/>
      <dgm:t>
        <a:bodyPr/>
        <a:lstStyle/>
        <a:p>
          <a:endParaRPr lang="es-ES"/>
        </a:p>
      </dgm:t>
    </dgm:pt>
    <dgm:pt modelId="{E67A5284-B21E-418F-BAA3-CA80BE554E0F}" type="sibTrans" cxnId="{D7E7A864-3A0D-4C89-B094-A2812B55223D}">
      <dgm:prSet/>
      <dgm:spPr/>
      <dgm:t>
        <a:bodyPr/>
        <a:lstStyle/>
        <a:p>
          <a:endParaRPr lang="es-ES"/>
        </a:p>
      </dgm:t>
    </dgm:pt>
    <dgm:pt modelId="{89435E06-113A-4304-9518-25B75D8F31D7}">
      <dgm:prSet phldrT="[Texto]"/>
      <dgm:spPr/>
      <dgm:t>
        <a:bodyPr/>
        <a:lstStyle/>
        <a:p>
          <a:r>
            <a:rPr lang="es-ES" dirty="0" smtClean="0"/>
            <a:t>Recursos</a:t>
          </a:r>
          <a:endParaRPr lang="es-ES" dirty="0"/>
        </a:p>
      </dgm:t>
    </dgm:pt>
    <dgm:pt modelId="{B2654C12-C2E1-4073-9C21-ADB0C85410F7}" type="parTrans" cxnId="{F5F2DBEA-1711-4E69-9F3E-D51199FCB7A9}">
      <dgm:prSet/>
      <dgm:spPr/>
      <dgm:t>
        <a:bodyPr/>
        <a:lstStyle/>
        <a:p>
          <a:endParaRPr lang="es-ES"/>
        </a:p>
      </dgm:t>
    </dgm:pt>
    <dgm:pt modelId="{93FF6DAC-4B3D-45D1-A4CF-6C9305F73856}" type="sibTrans" cxnId="{F5F2DBEA-1711-4E69-9F3E-D51199FCB7A9}">
      <dgm:prSet/>
      <dgm:spPr/>
      <dgm:t>
        <a:bodyPr/>
        <a:lstStyle/>
        <a:p>
          <a:endParaRPr lang="es-ES"/>
        </a:p>
      </dgm:t>
    </dgm:pt>
    <dgm:pt modelId="{F6C2748F-591E-4CD7-9997-B2794CB687BA}" type="pres">
      <dgm:prSet presAssocID="{2741C42B-83DD-4CF8-8BBC-11BD08F7CE99}" presName="Name0" presStyleCnt="0">
        <dgm:presLayoutVars>
          <dgm:dir/>
          <dgm:resizeHandles val="exact"/>
        </dgm:presLayoutVars>
      </dgm:prSet>
      <dgm:spPr/>
    </dgm:pt>
    <dgm:pt modelId="{D97AB7B2-517A-4BF6-BA72-F8F63F2B97EB}" type="pres">
      <dgm:prSet presAssocID="{2790A77F-68E3-4D26-848C-91181A8491F8}" presName="composite" presStyleCnt="0"/>
      <dgm:spPr/>
    </dgm:pt>
    <dgm:pt modelId="{0AC6697A-0668-4EFC-A636-70412BC9DAB2}" type="pres">
      <dgm:prSet presAssocID="{2790A77F-68E3-4D26-848C-91181A8491F8}" presName="bgChev" presStyleLbl="node1" presStyleIdx="0" presStyleCnt="3"/>
      <dgm:spPr/>
    </dgm:pt>
    <dgm:pt modelId="{6BC375B3-5F1D-477C-887C-A3265D7C4FFD}" type="pres">
      <dgm:prSet presAssocID="{2790A77F-68E3-4D26-848C-91181A8491F8}" presName="txNode" presStyleLbl="fgAcc1" presStyleIdx="0" presStyleCnt="3">
        <dgm:presLayoutVars>
          <dgm:bulletEnabled val="1"/>
        </dgm:presLayoutVars>
      </dgm:prSet>
      <dgm:spPr/>
      <dgm:t>
        <a:bodyPr/>
        <a:lstStyle/>
        <a:p>
          <a:endParaRPr lang="es-ES"/>
        </a:p>
      </dgm:t>
    </dgm:pt>
    <dgm:pt modelId="{E945F60A-B20F-49D2-832D-1BC9C944F742}" type="pres">
      <dgm:prSet presAssocID="{B5795D87-FF1D-4B35-8EAF-0B4BD0DFCF2B}" presName="compositeSpace" presStyleCnt="0"/>
      <dgm:spPr/>
    </dgm:pt>
    <dgm:pt modelId="{96A67816-7B40-42FD-9F09-EA979ACA0B64}" type="pres">
      <dgm:prSet presAssocID="{3DD7C5E1-4A7A-4654-90AE-A511B156E1BC}" presName="composite" presStyleCnt="0"/>
      <dgm:spPr/>
    </dgm:pt>
    <dgm:pt modelId="{8C134B12-F8FC-4A22-A63E-ADD7B554E79A}" type="pres">
      <dgm:prSet presAssocID="{3DD7C5E1-4A7A-4654-90AE-A511B156E1BC}" presName="bgChev" presStyleLbl="node1" presStyleIdx="1" presStyleCnt="3"/>
      <dgm:spPr/>
    </dgm:pt>
    <dgm:pt modelId="{5AF21E7B-3919-4205-B62D-6820971DAF31}" type="pres">
      <dgm:prSet presAssocID="{3DD7C5E1-4A7A-4654-90AE-A511B156E1BC}" presName="txNode" presStyleLbl="fgAcc1" presStyleIdx="1" presStyleCnt="3">
        <dgm:presLayoutVars>
          <dgm:bulletEnabled val="1"/>
        </dgm:presLayoutVars>
      </dgm:prSet>
      <dgm:spPr/>
      <dgm:t>
        <a:bodyPr/>
        <a:lstStyle/>
        <a:p>
          <a:endParaRPr lang="es-ES"/>
        </a:p>
      </dgm:t>
    </dgm:pt>
    <dgm:pt modelId="{7E07E58A-F6C8-4A2D-93CA-34A858BEFE0D}" type="pres">
      <dgm:prSet presAssocID="{E67A5284-B21E-418F-BAA3-CA80BE554E0F}" presName="compositeSpace" presStyleCnt="0"/>
      <dgm:spPr/>
    </dgm:pt>
    <dgm:pt modelId="{EB17D2D9-11AE-4ED6-AE55-8CD3910DE6C4}" type="pres">
      <dgm:prSet presAssocID="{89435E06-113A-4304-9518-25B75D8F31D7}" presName="composite" presStyleCnt="0"/>
      <dgm:spPr/>
    </dgm:pt>
    <dgm:pt modelId="{68937A55-EA9B-4B07-849F-B81ABE2AF207}" type="pres">
      <dgm:prSet presAssocID="{89435E06-113A-4304-9518-25B75D8F31D7}" presName="bgChev" presStyleLbl="node1" presStyleIdx="2" presStyleCnt="3"/>
      <dgm:spPr/>
    </dgm:pt>
    <dgm:pt modelId="{5072EB01-2105-4ABB-90B4-4266BFB57597}" type="pres">
      <dgm:prSet presAssocID="{89435E06-113A-4304-9518-25B75D8F31D7}" presName="txNode" presStyleLbl="fgAcc1" presStyleIdx="2" presStyleCnt="3">
        <dgm:presLayoutVars>
          <dgm:bulletEnabled val="1"/>
        </dgm:presLayoutVars>
      </dgm:prSet>
      <dgm:spPr/>
      <dgm:t>
        <a:bodyPr/>
        <a:lstStyle/>
        <a:p>
          <a:endParaRPr lang="es-ES"/>
        </a:p>
      </dgm:t>
    </dgm:pt>
  </dgm:ptLst>
  <dgm:cxnLst>
    <dgm:cxn modelId="{029B5CB6-80F7-4BB0-BA09-439DD7138F35}" type="presOf" srcId="{2790A77F-68E3-4D26-848C-91181A8491F8}" destId="{6BC375B3-5F1D-477C-887C-A3265D7C4FFD}" srcOrd="0" destOrd="0" presId="urn:microsoft.com/office/officeart/2005/8/layout/chevronAccent+Icon"/>
    <dgm:cxn modelId="{D7E7A864-3A0D-4C89-B094-A2812B55223D}" srcId="{2741C42B-83DD-4CF8-8BBC-11BD08F7CE99}" destId="{3DD7C5E1-4A7A-4654-90AE-A511B156E1BC}" srcOrd="1" destOrd="0" parTransId="{991C34F8-1702-4F31-9E66-2BAA92776CE1}" sibTransId="{E67A5284-B21E-418F-BAA3-CA80BE554E0F}"/>
    <dgm:cxn modelId="{69A2EE9D-E6CF-42E7-B4BD-2581BD3F5EA5}" type="presOf" srcId="{2741C42B-83DD-4CF8-8BBC-11BD08F7CE99}" destId="{F6C2748F-591E-4CD7-9997-B2794CB687BA}" srcOrd="0" destOrd="0" presId="urn:microsoft.com/office/officeart/2005/8/layout/chevronAccent+Icon"/>
    <dgm:cxn modelId="{F5F2DBEA-1711-4E69-9F3E-D51199FCB7A9}" srcId="{2741C42B-83DD-4CF8-8BBC-11BD08F7CE99}" destId="{89435E06-113A-4304-9518-25B75D8F31D7}" srcOrd="2" destOrd="0" parTransId="{B2654C12-C2E1-4073-9C21-ADB0C85410F7}" sibTransId="{93FF6DAC-4B3D-45D1-A4CF-6C9305F73856}"/>
    <dgm:cxn modelId="{D87868C0-3D7F-485E-8F67-E168A52ECC23}" type="presOf" srcId="{3DD7C5E1-4A7A-4654-90AE-A511B156E1BC}" destId="{5AF21E7B-3919-4205-B62D-6820971DAF31}" srcOrd="0" destOrd="0" presId="urn:microsoft.com/office/officeart/2005/8/layout/chevronAccent+Icon"/>
    <dgm:cxn modelId="{AFDE80EE-1CBC-4624-B98A-6D51A89390DF}" srcId="{2741C42B-83DD-4CF8-8BBC-11BD08F7CE99}" destId="{2790A77F-68E3-4D26-848C-91181A8491F8}" srcOrd="0" destOrd="0" parTransId="{184E5876-67AA-45DE-A8F4-B36FBB74E9BD}" sibTransId="{B5795D87-FF1D-4B35-8EAF-0B4BD0DFCF2B}"/>
    <dgm:cxn modelId="{E85A6BC6-1EA0-4ABB-8A79-E557F9AA8B12}" type="presOf" srcId="{89435E06-113A-4304-9518-25B75D8F31D7}" destId="{5072EB01-2105-4ABB-90B4-4266BFB57597}" srcOrd="0" destOrd="0" presId="urn:microsoft.com/office/officeart/2005/8/layout/chevronAccent+Icon"/>
    <dgm:cxn modelId="{7E31BBEA-F1E2-400D-AEF6-84A693F24E49}" type="presParOf" srcId="{F6C2748F-591E-4CD7-9997-B2794CB687BA}" destId="{D97AB7B2-517A-4BF6-BA72-F8F63F2B97EB}" srcOrd="0" destOrd="0" presId="urn:microsoft.com/office/officeart/2005/8/layout/chevronAccent+Icon"/>
    <dgm:cxn modelId="{0D70F6BF-D541-45FB-92BA-42F3F6912F4B}" type="presParOf" srcId="{D97AB7B2-517A-4BF6-BA72-F8F63F2B97EB}" destId="{0AC6697A-0668-4EFC-A636-70412BC9DAB2}" srcOrd="0" destOrd="0" presId="urn:microsoft.com/office/officeart/2005/8/layout/chevronAccent+Icon"/>
    <dgm:cxn modelId="{B33360D6-C267-4D07-A17F-89225F187325}" type="presParOf" srcId="{D97AB7B2-517A-4BF6-BA72-F8F63F2B97EB}" destId="{6BC375B3-5F1D-477C-887C-A3265D7C4FFD}" srcOrd="1" destOrd="0" presId="urn:microsoft.com/office/officeart/2005/8/layout/chevronAccent+Icon"/>
    <dgm:cxn modelId="{E57A56F8-1BF3-48D2-AD3B-BC13FFBF80C5}" type="presParOf" srcId="{F6C2748F-591E-4CD7-9997-B2794CB687BA}" destId="{E945F60A-B20F-49D2-832D-1BC9C944F742}" srcOrd="1" destOrd="0" presId="urn:microsoft.com/office/officeart/2005/8/layout/chevronAccent+Icon"/>
    <dgm:cxn modelId="{FD467510-AD76-4FF8-B3B7-69DBF96CE918}" type="presParOf" srcId="{F6C2748F-591E-4CD7-9997-B2794CB687BA}" destId="{96A67816-7B40-42FD-9F09-EA979ACA0B64}" srcOrd="2" destOrd="0" presId="urn:microsoft.com/office/officeart/2005/8/layout/chevronAccent+Icon"/>
    <dgm:cxn modelId="{B5AF4B3B-4E24-4B74-BEDE-D1952F6BAF04}" type="presParOf" srcId="{96A67816-7B40-42FD-9F09-EA979ACA0B64}" destId="{8C134B12-F8FC-4A22-A63E-ADD7B554E79A}" srcOrd="0" destOrd="0" presId="urn:microsoft.com/office/officeart/2005/8/layout/chevronAccent+Icon"/>
    <dgm:cxn modelId="{934DB1AA-36C2-4E3B-B92F-19BCA976FA2A}" type="presParOf" srcId="{96A67816-7B40-42FD-9F09-EA979ACA0B64}" destId="{5AF21E7B-3919-4205-B62D-6820971DAF31}" srcOrd="1" destOrd="0" presId="urn:microsoft.com/office/officeart/2005/8/layout/chevronAccent+Icon"/>
    <dgm:cxn modelId="{F59758C0-607F-47FD-A40E-A60A136B5C10}" type="presParOf" srcId="{F6C2748F-591E-4CD7-9997-B2794CB687BA}" destId="{7E07E58A-F6C8-4A2D-93CA-34A858BEFE0D}" srcOrd="3" destOrd="0" presId="urn:microsoft.com/office/officeart/2005/8/layout/chevronAccent+Icon"/>
    <dgm:cxn modelId="{5FE223E0-622A-4D0D-BD02-20E63BA1C7C9}" type="presParOf" srcId="{F6C2748F-591E-4CD7-9997-B2794CB687BA}" destId="{EB17D2D9-11AE-4ED6-AE55-8CD3910DE6C4}" srcOrd="4" destOrd="0" presId="urn:microsoft.com/office/officeart/2005/8/layout/chevronAccent+Icon"/>
    <dgm:cxn modelId="{55E7CF35-DB19-443D-A854-3A5CDB4D6465}" type="presParOf" srcId="{EB17D2D9-11AE-4ED6-AE55-8CD3910DE6C4}" destId="{68937A55-EA9B-4B07-849F-B81ABE2AF207}" srcOrd="0" destOrd="0" presId="urn:microsoft.com/office/officeart/2005/8/layout/chevronAccent+Icon"/>
    <dgm:cxn modelId="{1966D95F-06F7-4C81-8521-31D517D4C7C8}" type="presParOf" srcId="{EB17D2D9-11AE-4ED6-AE55-8CD3910DE6C4}" destId="{5072EB01-2105-4ABB-90B4-4266BFB57597}" srcOrd="1"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1A7CF7-B114-44CB-A2CE-6AAEA7904260}" type="doc">
      <dgm:prSet loTypeId="urn:microsoft.com/office/officeart/2008/layout/PictureAccentList" loCatId="list" qsTypeId="urn:microsoft.com/office/officeart/2005/8/quickstyle/simple2" qsCatId="simple" csTypeId="urn:microsoft.com/office/officeart/2005/8/colors/accent1_1" csCatId="accent1" phldr="1"/>
      <dgm:spPr/>
      <dgm:t>
        <a:bodyPr/>
        <a:lstStyle/>
        <a:p>
          <a:endParaRPr lang="es-ES"/>
        </a:p>
      </dgm:t>
    </dgm:pt>
    <dgm:pt modelId="{A0519091-A6E6-4F0D-8D31-E6F07483B6C7}">
      <dgm:prSet phldrT="[Texto]" custT="1"/>
      <dgm:spPr/>
      <dgm:t>
        <a:bodyPr/>
        <a:lstStyle/>
        <a:p>
          <a:r>
            <a:rPr lang="es-ES" sz="2000" dirty="0" smtClean="0"/>
            <a:t>Presta atención a lo que hace mientras está conectado</a:t>
          </a:r>
          <a:endParaRPr lang="es-ES" sz="2000" dirty="0"/>
        </a:p>
      </dgm:t>
    </dgm:pt>
    <dgm:pt modelId="{63A05A63-EAC4-4FC4-A98D-7E09D56C78A4}" type="parTrans" cxnId="{0A9B2526-460E-4A67-9A80-2A744CAE2EA4}">
      <dgm:prSet/>
      <dgm:spPr/>
      <dgm:t>
        <a:bodyPr/>
        <a:lstStyle/>
        <a:p>
          <a:endParaRPr lang="es-ES" sz="2000"/>
        </a:p>
      </dgm:t>
    </dgm:pt>
    <dgm:pt modelId="{F1168B34-96DD-40E7-874F-6885F2164DBB}" type="sibTrans" cxnId="{0A9B2526-460E-4A67-9A80-2A744CAE2EA4}">
      <dgm:prSet/>
      <dgm:spPr/>
      <dgm:t>
        <a:bodyPr/>
        <a:lstStyle/>
        <a:p>
          <a:endParaRPr lang="es-ES" sz="2000"/>
        </a:p>
      </dgm:t>
    </dgm:pt>
    <dgm:pt modelId="{F1FA52FD-93E3-4E1F-9B84-1C35E16E197B}">
      <dgm:prSet phldrT="[Texto]" custT="1"/>
      <dgm:spPr/>
      <dgm:t>
        <a:bodyPr/>
        <a:lstStyle/>
        <a:p>
          <a:r>
            <a:rPr lang="es-ES" sz="2000" smtClean="0"/>
            <a:t>Supervisa, acompáñale durante la búsqueda y su aprendizaje</a:t>
          </a:r>
          <a:endParaRPr lang="es-ES" sz="2000" dirty="0"/>
        </a:p>
      </dgm:t>
    </dgm:pt>
    <dgm:pt modelId="{C857DB26-3103-48DC-98B0-B86D86ED207D}" type="parTrans" cxnId="{D61AC5EB-3D15-4B32-9170-44FF58B9BD4B}">
      <dgm:prSet/>
      <dgm:spPr/>
      <dgm:t>
        <a:bodyPr/>
        <a:lstStyle/>
        <a:p>
          <a:endParaRPr lang="es-ES" sz="2000"/>
        </a:p>
      </dgm:t>
    </dgm:pt>
    <dgm:pt modelId="{29406404-F40A-4646-A65C-16396B651284}" type="sibTrans" cxnId="{D61AC5EB-3D15-4B32-9170-44FF58B9BD4B}">
      <dgm:prSet/>
      <dgm:spPr/>
      <dgm:t>
        <a:bodyPr/>
        <a:lstStyle/>
        <a:p>
          <a:endParaRPr lang="es-ES" sz="2000"/>
        </a:p>
      </dgm:t>
    </dgm:pt>
    <dgm:pt modelId="{A437FAEE-00EC-44D0-8B63-CCC192C0D7E2}">
      <dgm:prSet phldrT="[Texto]" custT="1"/>
      <dgm:spPr/>
      <dgm:t>
        <a:bodyPr/>
        <a:lstStyle/>
        <a:p>
          <a:r>
            <a:rPr lang="es-ES" sz="2000" dirty="0" smtClean="0"/>
            <a:t>Dialoga sobre el uso de Internet y el comportamiento seguro y responsable</a:t>
          </a:r>
          <a:endParaRPr lang="es-ES" sz="2000" dirty="0"/>
        </a:p>
      </dgm:t>
    </dgm:pt>
    <dgm:pt modelId="{10AAAD81-A5FB-4297-9E8F-E43D6D7A88EC}" type="parTrans" cxnId="{91063ADE-D753-4E99-B22C-F499371C55E7}">
      <dgm:prSet/>
      <dgm:spPr/>
      <dgm:t>
        <a:bodyPr/>
        <a:lstStyle/>
        <a:p>
          <a:endParaRPr lang="es-ES" sz="2000"/>
        </a:p>
      </dgm:t>
    </dgm:pt>
    <dgm:pt modelId="{CF05C648-5367-4D8D-B714-8A5EDBD4BDA0}" type="sibTrans" cxnId="{91063ADE-D753-4E99-B22C-F499371C55E7}">
      <dgm:prSet/>
      <dgm:spPr/>
      <dgm:t>
        <a:bodyPr/>
        <a:lstStyle/>
        <a:p>
          <a:endParaRPr lang="es-ES" sz="2000"/>
        </a:p>
      </dgm:t>
    </dgm:pt>
    <dgm:pt modelId="{68256FB5-5EFD-4E48-9706-B2A0CCA0EF75}">
      <dgm:prSet custT="1"/>
      <dgm:spPr/>
      <dgm:t>
        <a:bodyPr/>
        <a:lstStyle/>
        <a:p>
          <a:r>
            <a:rPr lang="es-ES" sz="2000" dirty="0" smtClean="0"/>
            <a:t>Crea un clima de confianza y respeto mutuo</a:t>
          </a:r>
          <a:endParaRPr lang="es-ES" sz="2000" dirty="0"/>
        </a:p>
      </dgm:t>
    </dgm:pt>
    <dgm:pt modelId="{16D7FD46-1D5C-4D30-826F-351711CF2DEA}" type="parTrans" cxnId="{9A2F3098-88F6-459B-9032-FBB59A8DD0D9}">
      <dgm:prSet/>
      <dgm:spPr/>
      <dgm:t>
        <a:bodyPr/>
        <a:lstStyle/>
        <a:p>
          <a:endParaRPr lang="es-ES" sz="2000"/>
        </a:p>
      </dgm:t>
    </dgm:pt>
    <dgm:pt modelId="{D1B48300-D6F2-4679-8DD8-F64EE7FF3628}" type="sibTrans" cxnId="{9A2F3098-88F6-459B-9032-FBB59A8DD0D9}">
      <dgm:prSet/>
      <dgm:spPr/>
      <dgm:t>
        <a:bodyPr/>
        <a:lstStyle/>
        <a:p>
          <a:endParaRPr lang="es-ES" sz="2000"/>
        </a:p>
      </dgm:t>
    </dgm:pt>
    <dgm:pt modelId="{66CC2D4A-3538-4BA5-BD8E-7D3D38144E57}" type="pres">
      <dgm:prSet presAssocID="{721A7CF7-B114-44CB-A2CE-6AAEA7904260}" presName="layout" presStyleCnt="0">
        <dgm:presLayoutVars>
          <dgm:chMax/>
          <dgm:chPref/>
          <dgm:dir/>
          <dgm:animOne val="branch"/>
          <dgm:animLvl val="lvl"/>
          <dgm:resizeHandles/>
        </dgm:presLayoutVars>
      </dgm:prSet>
      <dgm:spPr/>
      <dgm:t>
        <a:bodyPr/>
        <a:lstStyle/>
        <a:p>
          <a:endParaRPr lang="es-ES"/>
        </a:p>
      </dgm:t>
    </dgm:pt>
    <dgm:pt modelId="{32DBFACA-C4A2-46D9-97C2-95EF3CDE34F9}" type="pres">
      <dgm:prSet presAssocID="{A0519091-A6E6-4F0D-8D31-E6F07483B6C7}" presName="root" presStyleCnt="0">
        <dgm:presLayoutVars>
          <dgm:chMax/>
          <dgm:chPref val="4"/>
        </dgm:presLayoutVars>
      </dgm:prSet>
      <dgm:spPr/>
      <dgm:t>
        <a:bodyPr/>
        <a:lstStyle/>
        <a:p>
          <a:endParaRPr lang="es-ES"/>
        </a:p>
      </dgm:t>
    </dgm:pt>
    <dgm:pt modelId="{F790C153-F079-44B7-B91B-6EB88107C97D}" type="pres">
      <dgm:prSet presAssocID="{A0519091-A6E6-4F0D-8D31-E6F07483B6C7}" presName="rootComposite" presStyleCnt="0">
        <dgm:presLayoutVars/>
      </dgm:prSet>
      <dgm:spPr/>
      <dgm:t>
        <a:bodyPr/>
        <a:lstStyle/>
        <a:p>
          <a:endParaRPr lang="es-ES"/>
        </a:p>
      </dgm:t>
    </dgm:pt>
    <dgm:pt modelId="{52C13DA6-F34E-4D6A-9D99-39A406F8D5BE}" type="pres">
      <dgm:prSet presAssocID="{A0519091-A6E6-4F0D-8D31-E6F07483B6C7}" presName="rootText" presStyleLbl="node0" presStyleIdx="0" presStyleCnt="4" custScaleY="1079173">
        <dgm:presLayoutVars>
          <dgm:chMax/>
          <dgm:chPref val="4"/>
        </dgm:presLayoutVars>
      </dgm:prSet>
      <dgm:spPr/>
      <dgm:t>
        <a:bodyPr/>
        <a:lstStyle/>
        <a:p>
          <a:endParaRPr lang="es-ES"/>
        </a:p>
      </dgm:t>
    </dgm:pt>
    <dgm:pt modelId="{B1B94B63-DCD8-42C6-A028-558E8F9B70DA}" type="pres">
      <dgm:prSet presAssocID="{A0519091-A6E6-4F0D-8D31-E6F07483B6C7}" presName="childShape" presStyleCnt="0">
        <dgm:presLayoutVars>
          <dgm:chMax val="0"/>
          <dgm:chPref val="0"/>
        </dgm:presLayoutVars>
      </dgm:prSet>
      <dgm:spPr/>
      <dgm:t>
        <a:bodyPr/>
        <a:lstStyle/>
        <a:p>
          <a:endParaRPr lang="es-ES"/>
        </a:p>
      </dgm:t>
    </dgm:pt>
    <dgm:pt modelId="{013353BA-9799-4C0F-8620-B0B5A8E74E98}" type="pres">
      <dgm:prSet presAssocID="{F1FA52FD-93E3-4E1F-9B84-1C35E16E197B}" presName="root" presStyleCnt="0">
        <dgm:presLayoutVars>
          <dgm:chMax/>
          <dgm:chPref val="4"/>
        </dgm:presLayoutVars>
      </dgm:prSet>
      <dgm:spPr/>
      <dgm:t>
        <a:bodyPr/>
        <a:lstStyle/>
        <a:p>
          <a:endParaRPr lang="es-ES"/>
        </a:p>
      </dgm:t>
    </dgm:pt>
    <dgm:pt modelId="{36B611B6-08DD-4D98-8BEA-2B178B7E0357}" type="pres">
      <dgm:prSet presAssocID="{F1FA52FD-93E3-4E1F-9B84-1C35E16E197B}" presName="rootComposite" presStyleCnt="0">
        <dgm:presLayoutVars/>
      </dgm:prSet>
      <dgm:spPr/>
      <dgm:t>
        <a:bodyPr/>
        <a:lstStyle/>
        <a:p>
          <a:endParaRPr lang="es-ES"/>
        </a:p>
      </dgm:t>
    </dgm:pt>
    <dgm:pt modelId="{5545E0CC-7E3E-4709-BA07-656E562CD415}" type="pres">
      <dgm:prSet presAssocID="{F1FA52FD-93E3-4E1F-9B84-1C35E16E197B}" presName="rootText" presStyleLbl="node0" presStyleIdx="1" presStyleCnt="4" custScaleY="1013813">
        <dgm:presLayoutVars>
          <dgm:chMax/>
          <dgm:chPref val="4"/>
        </dgm:presLayoutVars>
      </dgm:prSet>
      <dgm:spPr/>
      <dgm:t>
        <a:bodyPr/>
        <a:lstStyle/>
        <a:p>
          <a:endParaRPr lang="es-ES"/>
        </a:p>
      </dgm:t>
    </dgm:pt>
    <dgm:pt modelId="{A95D73D6-77DA-4A7C-BAA6-F4C405F02707}" type="pres">
      <dgm:prSet presAssocID="{F1FA52FD-93E3-4E1F-9B84-1C35E16E197B}" presName="childShape" presStyleCnt="0">
        <dgm:presLayoutVars>
          <dgm:chMax val="0"/>
          <dgm:chPref val="0"/>
        </dgm:presLayoutVars>
      </dgm:prSet>
      <dgm:spPr/>
      <dgm:t>
        <a:bodyPr/>
        <a:lstStyle/>
        <a:p>
          <a:endParaRPr lang="es-ES"/>
        </a:p>
      </dgm:t>
    </dgm:pt>
    <dgm:pt modelId="{808C3CFB-68AC-473F-ADB1-3CFD0F31C870}" type="pres">
      <dgm:prSet presAssocID="{A437FAEE-00EC-44D0-8B63-CCC192C0D7E2}" presName="root" presStyleCnt="0">
        <dgm:presLayoutVars>
          <dgm:chMax/>
          <dgm:chPref val="4"/>
        </dgm:presLayoutVars>
      </dgm:prSet>
      <dgm:spPr/>
      <dgm:t>
        <a:bodyPr/>
        <a:lstStyle/>
        <a:p>
          <a:endParaRPr lang="es-ES"/>
        </a:p>
      </dgm:t>
    </dgm:pt>
    <dgm:pt modelId="{93ADF93D-BCDB-4402-ACC3-FF388CF29D90}" type="pres">
      <dgm:prSet presAssocID="{A437FAEE-00EC-44D0-8B63-CCC192C0D7E2}" presName="rootComposite" presStyleCnt="0">
        <dgm:presLayoutVars/>
      </dgm:prSet>
      <dgm:spPr/>
      <dgm:t>
        <a:bodyPr/>
        <a:lstStyle/>
        <a:p>
          <a:endParaRPr lang="es-ES"/>
        </a:p>
      </dgm:t>
    </dgm:pt>
    <dgm:pt modelId="{E61F1F12-8614-4F5F-9159-47D70370D400}" type="pres">
      <dgm:prSet presAssocID="{A437FAEE-00EC-44D0-8B63-CCC192C0D7E2}" presName="rootText" presStyleLbl="node0" presStyleIdx="2" presStyleCnt="4" custScaleX="117445" custScaleY="1660052">
        <dgm:presLayoutVars>
          <dgm:chMax/>
          <dgm:chPref val="4"/>
        </dgm:presLayoutVars>
      </dgm:prSet>
      <dgm:spPr/>
      <dgm:t>
        <a:bodyPr/>
        <a:lstStyle/>
        <a:p>
          <a:endParaRPr lang="es-ES"/>
        </a:p>
      </dgm:t>
    </dgm:pt>
    <dgm:pt modelId="{04D1AA8B-D081-4F95-B7F5-EB4DD6F102F6}" type="pres">
      <dgm:prSet presAssocID="{A437FAEE-00EC-44D0-8B63-CCC192C0D7E2}" presName="childShape" presStyleCnt="0">
        <dgm:presLayoutVars>
          <dgm:chMax val="0"/>
          <dgm:chPref val="0"/>
        </dgm:presLayoutVars>
      </dgm:prSet>
      <dgm:spPr/>
      <dgm:t>
        <a:bodyPr/>
        <a:lstStyle/>
        <a:p>
          <a:endParaRPr lang="es-ES"/>
        </a:p>
      </dgm:t>
    </dgm:pt>
    <dgm:pt modelId="{78B8F76D-AC3E-461C-BEB4-06CBBA916F9C}" type="pres">
      <dgm:prSet presAssocID="{68256FB5-5EFD-4E48-9706-B2A0CCA0EF75}" presName="root" presStyleCnt="0">
        <dgm:presLayoutVars>
          <dgm:chMax/>
          <dgm:chPref val="4"/>
        </dgm:presLayoutVars>
      </dgm:prSet>
      <dgm:spPr/>
      <dgm:t>
        <a:bodyPr/>
        <a:lstStyle/>
        <a:p>
          <a:endParaRPr lang="es-ES"/>
        </a:p>
      </dgm:t>
    </dgm:pt>
    <dgm:pt modelId="{C34BA500-0495-41D7-8547-F235C55438E0}" type="pres">
      <dgm:prSet presAssocID="{68256FB5-5EFD-4E48-9706-B2A0CCA0EF75}" presName="rootComposite" presStyleCnt="0">
        <dgm:presLayoutVars/>
      </dgm:prSet>
      <dgm:spPr/>
      <dgm:t>
        <a:bodyPr/>
        <a:lstStyle/>
        <a:p>
          <a:endParaRPr lang="es-ES"/>
        </a:p>
      </dgm:t>
    </dgm:pt>
    <dgm:pt modelId="{C1F067E8-DF96-4DC8-9A47-32FD16DEFC52}" type="pres">
      <dgm:prSet presAssocID="{68256FB5-5EFD-4E48-9706-B2A0CCA0EF75}" presName="rootText" presStyleLbl="node0" presStyleIdx="3" presStyleCnt="4" custScaleY="645861">
        <dgm:presLayoutVars>
          <dgm:chMax/>
          <dgm:chPref val="4"/>
        </dgm:presLayoutVars>
      </dgm:prSet>
      <dgm:spPr/>
      <dgm:t>
        <a:bodyPr/>
        <a:lstStyle/>
        <a:p>
          <a:endParaRPr lang="es-ES"/>
        </a:p>
      </dgm:t>
    </dgm:pt>
    <dgm:pt modelId="{CADAD4E4-6802-4C04-BFF9-F4B3FBDEEE1D}" type="pres">
      <dgm:prSet presAssocID="{68256FB5-5EFD-4E48-9706-B2A0CCA0EF75}" presName="childShape" presStyleCnt="0">
        <dgm:presLayoutVars>
          <dgm:chMax val="0"/>
          <dgm:chPref val="0"/>
        </dgm:presLayoutVars>
      </dgm:prSet>
      <dgm:spPr/>
      <dgm:t>
        <a:bodyPr/>
        <a:lstStyle/>
        <a:p>
          <a:endParaRPr lang="es-ES"/>
        </a:p>
      </dgm:t>
    </dgm:pt>
  </dgm:ptLst>
  <dgm:cxnLst>
    <dgm:cxn modelId="{9A2F3098-88F6-459B-9032-FBB59A8DD0D9}" srcId="{721A7CF7-B114-44CB-A2CE-6AAEA7904260}" destId="{68256FB5-5EFD-4E48-9706-B2A0CCA0EF75}" srcOrd="3" destOrd="0" parTransId="{16D7FD46-1D5C-4D30-826F-351711CF2DEA}" sibTransId="{D1B48300-D6F2-4679-8DD8-F64EE7FF3628}"/>
    <dgm:cxn modelId="{91063ADE-D753-4E99-B22C-F499371C55E7}" srcId="{721A7CF7-B114-44CB-A2CE-6AAEA7904260}" destId="{A437FAEE-00EC-44D0-8B63-CCC192C0D7E2}" srcOrd="2" destOrd="0" parTransId="{10AAAD81-A5FB-4297-9E8F-E43D6D7A88EC}" sibTransId="{CF05C648-5367-4D8D-B714-8A5EDBD4BDA0}"/>
    <dgm:cxn modelId="{5D435D9F-7875-47B2-BF3E-37C66A9B6CFD}" type="presOf" srcId="{A437FAEE-00EC-44D0-8B63-CCC192C0D7E2}" destId="{E61F1F12-8614-4F5F-9159-47D70370D400}" srcOrd="0" destOrd="0" presId="urn:microsoft.com/office/officeart/2008/layout/PictureAccentList"/>
    <dgm:cxn modelId="{2AFAD146-3771-408B-9D9D-9DB594CFBB2F}" type="presOf" srcId="{A0519091-A6E6-4F0D-8D31-E6F07483B6C7}" destId="{52C13DA6-F34E-4D6A-9D99-39A406F8D5BE}" srcOrd="0" destOrd="0" presId="urn:microsoft.com/office/officeart/2008/layout/PictureAccentList"/>
    <dgm:cxn modelId="{4F8891BC-D37E-4853-A196-95688FFC82FA}" type="presOf" srcId="{68256FB5-5EFD-4E48-9706-B2A0CCA0EF75}" destId="{C1F067E8-DF96-4DC8-9A47-32FD16DEFC52}" srcOrd="0" destOrd="0" presId="urn:microsoft.com/office/officeart/2008/layout/PictureAccentList"/>
    <dgm:cxn modelId="{0A9B2526-460E-4A67-9A80-2A744CAE2EA4}" srcId="{721A7CF7-B114-44CB-A2CE-6AAEA7904260}" destId="{A0519091-A6E6-4F0D-8D31-E6F07483B6C7}" srcOrd="0" destOrd="0" parTransId="{63A05A63-EAC4-4FC4-A98D-7E09D56C78A4}" sibTransId="{F1168B34-96DD-40E7-874F-6885F2164DBB}"/>
    <dgm:cxn modelId="{1DCB71C3-8F80-474C-9121-40B9C5F072D5}" type="presOf" srcId="{721A7CF7-B114-44CB-A2CE-6AAEA7904260}" destId="{66CC2D4A-3538-4BA5-BD8E-7D3D38144E57}" srcOrd="0" destOrd="0" presId="urn:microsoft.com/office/officeart/2008/layout/PictureAccentList"/>
    <dgm:cxn modelId="{D61AC5EB-3D15-4B32-9170-44FF58B9BD4B}" srcId="{721A7CF7-B114-44CB-A2CE-6AAEA7904260}" destId="{F1FA52FD-93E3-4E1F-9B84-1C35E16E197B}" srcOrd="1" destOrd="0" parTransId="{C857DB26-3103-48DC-98B0-B86D86ED207D}" sibTransId="{29406404-F40A-4646-A65C-16396B651284}"/>
    <dgm:cxn modelId="{2BDABB11-D876-48AB-A76B-C9AB420C262B}" type="presOf" srcId="{F1FA52FD-93E3-4E1F-9B84-1C35E16E197B}" destId="{5545E0CC-7E3E-4709-BA07-656E562CD415}" srcOrd="0" destOrd="0" presId="urn:microsoft.com/office/officeart/2008/layout/PictureAccentList"/>
    <dgm:cxn modelId="{1B52218B-C22C-4380-8373-ADFBA48E1CA1}" type="presParOf" srcId="{66CC2D4A-3538-4BA5-BD8E-7D3D38144E57}" destId="{32DBFACA-C4A2-46D9-97C2-95EF3CDE34F9}" srcOrd="0" destOrd="0" presId="urn:microsoft.com/office/officeart/2008/layout/PictureAccentList"/>
    <dgm:cxn modelId="{6D254583-0C87-4E0E-A864-B7891CDA81A1}" type="presParOf" srcId="{32DBFACA-C4A2-46D9-97C2-95EF3CDE34F9}" destId="{F790C153-F079-44B7-B91B-6EB88107C97D}" srcOrd="0" destOrd="0" presId="urn:microsoft.com/office/officeart/2008/layout/PictureAccentList"/>
    <dgm:cxn modelId="{87E67941-75C8-4E9B-924A-7FCCDF60CE09}" type="presParOf" srcId="{F790C153-F079-44B7-B91B-6EB88107C97D}" destId="{52C13DA6-F34E-4D6A-9D99-39A406F8D5BE}" srcOrd="0" destOrd="0" presId="urn:microsoft.com/office/officeart/2008/layout/PictureAccentList"/>
    <dgm:cxn modelId="{6B45F2A9-E5AF-40C1-95FE-3290E62655E8}" type="presParOf" srcId="{32DBFACA-C4A2-46D9-97C2-95EF3CDE34F9}" destId="{B1B94B63-DCD8-42C6-A028-558E8F9B70DA}" srcOrd="1" destOrd="0" presId="urn:microsoft.com/office/officeart/2008/layout/PictureAccentList"/>
    <dgm:cxn modelId="{AF555BA5-BE35-45BC-AAC4-A43A304308E4}" type="presParOf" srcId="{66CC2D4A-3538-4BA5-BD8E-7D3D38144E57}" destId="{013353BA-9799-4C0F-8620-B0B5A8E74E98}" srcOrd="1" destOrd="0" presId="urn:microsoft.com/office/officeart/2008/layout/PictureAccentList"/>
    <dgm:cxn modelId="{1CC888E5-998F-41C4-83D2-98960E85B133}" type="presParOf" srcId="{013353BA-9799-4C0F-8620-B0B5A8E74E98}" destId="{36B611B6-08DD-4D98-8BEA-2B178B7E0357}" srcOrd="0" destOrd="0" presId="urn:microsoft.com/office/officeart/2008/layout/PictureAccentList"/>
    <dgm:cxn modelId="{9E4A492C-73A2-459A-AB8C-95BB5CC20B0A}" type="presParOf" srcId="{36B611B6-08DD-4D98-8BEA-2B178B7E0357}" destId="{5545E0CC-7E3E-4709-BA07-656E562CD415}" srcOrd="0" destOrd="0" presId="urn:microsoft.com/office/officeart/2008/layout/PictureAccentList"/>
    <dgm:cxn modelId="{998EEA1B-4264-4F1C-A6F3-39E04B5D3B54}" type="presParOf" srcId="{013353BA-9799-4C0F-8620-B0B5A8E74E98}" destId="{A95D73D6-77DA-4A7C-BAA6-F4C405F02707}" srcOrd="1" destOrd="0" presId="urn:microsoft.com/office/officeart/2008/layout/PictureAccentList"/>
    <dgm:cxn modelId="{6337772A-4DC7-4B26-A478-64CE7C8ABC7E}" type="presParOf" srcId="{66CC2D4A-3538-4BA5-BD8E-7D3D38144E57}" destId="{808C3CFB-68AC-473F-ADB1-3CFD0F31C870}" srcOrd="2" destOrd="0" presId="urn:microsoft.com/office/officeart/2008/layout/PictureAccentList"/>
    <dgm:cxn modelId="{B1CC00C2-D27B-4C1F-B6EA-04C47EBE4145}" type="presParOf" srcId="{808C3CFB-68AC-473F-ADB1-3CFD0F31C870}" destId="{93ADF93D-BCDB-4402-ACC3-FF388CF29D90}" srcOrd="0" destOrd="0" presId="urn:microsoft.com/office/officeart/2008/layout/PictureAccentList"/>
    <dgm:cxn modelId="{009CA4DD-0285-478F-A171-D9C899CD40DF}" type="presParOf" srcId="{93ADF93D-BCDB-4402-ACC3-FF388CF29D90}" destId="{E61F1F12-8614-4F5F-9159-47D70370D400}" srcOrd="0" destOrd="0" presId="urn:microsoft.com/office/officeart/2008/layout/PictureAccentList"/>
    <dgm:cxn modelId="{67A5E3DD-454D-4E9E-B942-05CF47C37A8A}" type="presParOf" srcId="{808C3CFB-68AC-473F-ADB1-3CFD0F31C870}" destId="{04D1AA8B-D081-4F95-B7F5-EB4DD6F102F6}" srcOrd="1" destOrd="0" presId="urn:microsoft.com/office/officeart/2008/layout/PictureAccentList"/>
    <dgm:cxn modelId="{7A7A419D-4ECA-43D3-82BD-5FC95944E2D4}" type="presParOf" srcId="{66CC2D4A-3538-4BA5-BD8E-7D3D38144E57}" destId="{78B8F76D-AC3E-461C-BEB4-06CBBA916F9C}" srcOrd="3" destOrd="0" presId="urn:microsoft.com/office/officeart/2008/layout/PictureAccentList"/>
    <dgm:cxn modelId="{3F379734-E35A-436D-8FF8-D879D9427769}" type="presParOf" srcId="{78B8F76D-AC3E-461C-BEB4-06CBBA916F9C}" destId="{C34BA500-0495-41D7-8547-F235C55438E0}" srcOrd="0" destOrd="0" presId="urn:microsoft.com/office/officeart/2008/layout/PictureAccentList"/>
    <dgm:cxn modelId="{1A5C5073-C349-4486-8182-B1BF3AC27BF7}" type="presParOf" srcId="{C34BA500-0495-41D7-8547-F235C55438E0}" destId="{C1F067E8-DF96-4DC8-9A47-32FD16DEFC52}" srcOrd="0" destOrd="0" presId="urn:microsoft.com/office/officeart/2008/layout/PictureAccentList"/>
    <dgm:cxn modelId="{D31A398F-A2B0-41A1-B6E2-5B9A708A0840}" type="presParOf" srcId="{78B8F76D-AC3E-461C-BEB4-06CBBA916F9C}" destId="{CADAD4E4-6802-4C04-BFF9-F4B3FBDEEE1D}"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1821CA-022F-4FFD-AE1F-38DD98F79DA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s-ES"/>
        </a:p>
      </dgm:t>
    </dgm:pt>
    <dgm:pt modelId="{2C9106F2-9EDE-45DF-8B35-C3113E26BF78}">
      <dgm:prSet phldrT="[Texto]"/>
      <dgm:spPr>
        <a:solidFill>
          <a:srgbClr val="002060"/>
        </a:solidFill>
      </dgm:spPr>
      <dgm:t>
        <a:bodyPr/>
        <a:lstStyle/>
        <a:p>
          <a:r>
            <a:rPr lang="es-ES" dirty="0" smtClean="0"/>
            <a:t>No demonices la tecnología</a:t>
          </a:r>
          <a:endParaRPr lang="es-ES" dirty="0"/>
        </a:p>
      </dgm:t>
    </dgm:pt>
    <dgm:pt modelId="{0DE98A54-4E08-4F64-804A-9265C9BD6960}" type="parTrans" cxnId="{1CB74A98-47AD-40CA-A6EC-9838312ABBCB}">
      <dgm:prSet/>
      <dgm:spPr/>
      <dgm:t>
        <a:bodyPr/>
        <a:lstStyle/>
        <a:p>
          <a:endParaRPr lang="es-ES"/>
        </a:p>
      </dgm:t>
    </dgm:pt>
    <dgm:pt modelId="{3DB63E84-DF4F-485D-B82C-432AA6FF1674}" type="sibTrans" cxnId="{1CB74A98-47AD-40CA-A6EC-9838312ABBCB}">
      <dgm:prSet/>
      <dgm:spPr/>
      <dgm:t>
        <a:bodyPr/>
        <a:lstStyle/>
        <a:p>
          <a:endParaRPr lang="es-ES"/>
        </a:p>
      </dgm:t>
    </dgm:pt>
    <dgm:pt modelId="{D01074ED-6FBF-45A3-BC58-5929B4DC2B36}">
      <dgm:prSet phldrT="[Texto]"/>
      <dgm:spPr/>
      <dgm:t>
        <a:bodyPr/>
        <a:lstStyle/>
        <a:p>
          <a:r>
            <a:rPr lang="es-ES" dirty="0" smtClean="0"/>
            <a:t>Elige contenidos apropiados a su edad</a:t>
          </a:r>
          <a:endParaRPr lang="es-ES" dirty="0"/>
        </a:p>
      </dgm:t>
    </dgm:pt>
    <dgm:pt modelId="{58223004-D171-437C-B36A-F170E293E1AA}" type="parTrans" cxnId="{0CAB7243-0D09-4FE2-9DB2-E777C385D708}">
      <dgm:prSet/>
      <dgm:spPr/>
      <dgm:t>
        <a:bodyPr/>
        <a:lstStyle/>
        <a:p>
          <a:endParaRPr lang="es-ES"/>
        </a:p>
      </dgm:t>
    </dgm:pt>
    <dgm:pt modelId="{33BCB5DC-E976-4547-A947-35BBEB61613A}" type="sibTrans" cxnId="{0CAB7243-0D09-4FE2-9DB2-E777C385D708}">
      <dgm:prSet/>
      <dgm:spPr/>
      <dgm:t>
        <a:bodyPr/>
        <a:lstStyle/>
        <a:p>
          <a:endParaRPr lang="es-ES"/>
        </a:p>
      </dgm:t>
    </dgm:pt>
    <dgm:pt modelId="{9A51CABC-94F5-45F2-8905-70EFA86DB24C}">
      <dgm:prSet phldrT="[Texto]"/>
      <dgm:spPr/>
      <dgm:t>
        <a:bodyPr/>
        <a:lstStyle/>
        <a:p>
          <a:r>
            <a:rPr lang="es-ES" dirty="0" smtClean="0"/>
            <a:t>Fórmate en aspectos básicos de Internet</a:t>
          </a:r>
          <a:endParaRPr lang="es-ES" dirty="0"/>
        </a:p>
      </dgm:t>
    </dgm:pt>
    <dgm:pt modelId="{F8B7EF65-55EB-4740-A943-A06C0246913A}" type="parTrans" cxnId="{338EB363-F066-43E3-9A63-3A88B6B7DCBA}">
      <dgm:prSet/>
      <dgm:spPr/>
      <dgm:t>
        <a:bodyPr/>
        <a:lstStyle/>
        <a:p>
          <a:endParaRPr lang="es-ES"/>
        </a:p>
      </dgm:t>
    </dgm:pt>
    <dgm:pt modelId="{A0034DF1-12CC-47FE-9CCC-1D79F261C5D7}" type="sibTrans" cxnId="{338EB363-F066-43E3-9A63-3A88B6B7DCBA}">
      <dgm:prSet/>
      <dgm:spPr/>
      <dgm:t>
        <a:bodyPr/>
        <a:lstStyle/>
        <a:p>
          <a:endParaRPr lang="es-ES"/>
        </a:p>
      </dgm:t>
    </dgm:pt>
    <dgm:pt modelId="{DDFEEC12-7349-440B-9523-D0CC0984F01C}">
      <dgm:prSet phldrT="[Texto]"/>
      <dgm:spPr/>
      <dgm:t>
        <a:bodyPr/>
        <a:lstStyle/>
        <a:p>
          <a:r>
            <a:rPr lang="es-ES" dirty="0" smtClean="0"/>
            <a:t>Dialoga. Interésate por lo que hace en línea</a:t>
          </a:r>
          <a:endParaRPr lang="es-ES" dirty="0"/>
        </a:p>
      </dgm:t>
    </dgm:pt>
    <dgm:pt modelId="{EC800BDF-442B-4DE5-BD50-04E6A336E746}" type="parTrans" cxnId="{A5F117AF-894C-4C8D-8930-67750A33E01D}">
      <dgm:prSet/>
      <dgm:spPr/>
      <dgm:t>
        <a:bodyPr/>
        <a:lstStyle/>
        <a:p>
          <a:endParaRPr lang="es-ES"/>
        </a:p>
      </dgm:t>
    </dgm:pt>
    <dgm:pt modelId="{93E24028-3089-4E9E-AC1E-D843E8BD2071}" type="sibTrans" cxnId="{A5F117AF-894C-4C8D-8930-67750A33E01D}">
      <dgm:prSet/>
      <dgm:spPr/>
      <dgm:t>
        <a:bodyPr/>
        <a:lstStyle/>
        <a:p>
          <a:endParaRPr lang="es-ES"/>
        </a:p>
      </dgm:t>
    </dgm:pt>
    <dgm:pt modelId="{9A466F6B-6A26-4D63-B55A-87A0C02ED97F}">
      <dgm:prSet phldrT="[Texto]"/>
      <dgm:spPr/>
      <dgm:t>
        <a:bodyPr/>
        <a:lstStyle/>
        <a:p>
          <a:r>
            <a:rPr lang="es-ES" dirty="0" smtClean="0"/>
            <a:t>Sé el mejor ejemplo</a:t>
          </a:r>
          <a:endParaRPr lang="es-ES" dirty="0"/>
        </a:p>
      </dgm:t>
    </dgm:pt>
    <dgm:pt modelId="{EB7AB5DC-71CF-4605-BA99-6693F440771F}" type="parTrans" cxnId="{A590EA4B-17FA-4872-92EF-683165CE1467}">
      <dgm:prSet/>
      <dgm:spPr/>
      <dgm:t>
        <a:bodyPr/>
        <a:lstStyle/>
        <a:p>
          <a:endParaRPr lang="es-ES"/>
        </a:p>
      </dgm:t>
    </dgm:pt>
    <dgm:pt modelId="{4288322E-A357-4528-92A8-3DCB821DA002}" type="sibTrans" cxnId="{A590EA4B-17FA-4872-92EF-683165CE1467}">
      <dgm:prSet/>
      <dgm:spPr/>
      <dgm:t>
        <a:bodyPr/>
        <a:lstStyle/>
        <a:p>
          <a:endParaRPr lang="es-ES"/>
        </a:p>
      </dgm:t>
    </dgm:pt>
    <dgm:pt modelId="{58E7D142-F315-4B9E-89BA-E61DDADFD48D}">
      <dgm:prSet/>
      <dgm:spPr/>
      <dgm:t>
        <a:bodyPr/>
        <a:lstStyle/>
        <a:p>
          <a:r>
            <a:rPr lang="es-ES" b="0" i="0" u="none" strike="noStrike" baseline="0" smtClean="0">
              <a:solidFill>
                <a:schemeClr val="bg1"/>
              </a:solidFill>
              <a:latin typeface="+mn-lt"/>
              <a:ea typeface="+mn-ea"/>
              <a:cs typeface="+mn-cs"/>
            </a:rPr>
            <a:t>Que se sienta cómodo solicitando tu ayuda</a:t>
          </a:r>
          <a:endParaRPr lang="es-ES" dirty="0"/>
        </a:p>
      </dgm:t>
    </dgm:pt>
    <dgm:pt modelId="{4F19A553-DF39-47A8-B05E-F0CDF3917290}" type="parTrans" cxnId="{6A14AFE4-6E83-4315-A164-3BD62D800168}">
      <dgm:prSet/>
      <dgm:spPr/>
      <dgm:t>
        <a:bodyPr/>
        <a:lstStyle/>
        <a:p>
          <a:endParaRPr lang="es-ES"/>
        </a:p>
      </dgm:t>
    </dgm:pt>
    <dgm:pt modelId="{A58FBA76-2E27-4783-8BA8-647D70D6E062}" type="sibTrans" cxnId="{6A14AFE4-6E83-4315-A164-3BD62D800168}">
      <dgm:prSet/>
      <dgm:spPr/>
      <dgm:t>
        <a:bodyPr/>
        <a:lstStyle/>
        <a:p>
          <a:endParaRPr lang="es-ES"/>
        </a:p>
      </dgm:t>
    </dgm:pt>
    <dgm:pt modelId="{9E799BE5-60BA-4DE3-BB91-2BDA633C3835}">
      <dgm:prSet/>
      <dgm:spPr>
        <a:solidFill>
          <a:srgbClr val="002060"/>
        </a:solidFill>
      </dgm:spPr>
      <dgm:t>
        <a:bodyPr/>
        <a:lstStyle/>
        <a:p>
          <a:r>
            <a:rPr lang="es-ES" smtClean="0"/>
            <a:t>Conoce su actividad en Redes sociales</a:t>
          </a:r>
          <a:endParaRPr lang="es-ES" dirty="0"/>
        </a:p>
      </dgm:t>
    </dgm:pt>
    <dgm:pt modelId="{AE5EF1EF-E786-4580-9854-21A2633C9F57}" type="parTrans" cxnId="{B33FF16E-3584-406F-8B40-2AEB02CD5084}">
      <dgm:prSet/>
      <dgm:spPr/>
      <dgm:t>
        <a:bodyPr/>
        <a:lstStyle/>
        <a:p>
          <a:endParaRPr lang="es-ES"/>
        </a:p>
      </dgm:t>
    </dgm:pt>
    <dgm:pt modelId="{01AB268D-711C-4661-921B-BA5CA9737272}" type="sibTrans" cxnId="{B33FF16E-3584-406F-8B40-2AEB02CD5084}">
      <dgm:prSet/>
      <dgm:spPr/>
      <dgm:t>
        <a:bodyPr/>
        <a:lstStyle/>
        <a:p>
          <a:endParaRPr lang="es-ES"/>
        </a:p>
      </dgm:t>
    </dgm:pt>
    <dgm:pt modelId="{33F6FD5C-FC92-493D-90D5-62872049CCB0}" type="pres">
      <dgm:prSet presAssocID="{181821CA-022F-4FFD-AE1F-38DD98F79DAD}" presName="diagram" presStyleCnt="0">
        <dgm:presLayoutVars>
          <dgm:dir/>
          <dgm:resizeHandles val="exact"/>
        </dgm:presLayoutVars>
      </dgm:prSet>
      <dgm:spPr/>
      <dgm:t>
        <a:bodyPr/>
        <a:lstStyle/>
        <a:p>
          <a:endParaRPr lang="es-ES"/>
        </a:p>
      </dgm:t>
    </dgm:pt>
    <dgm:pt modelId="{E33E5051-6494-41D5-A8F2-D139F420B404}" type="pres">
      <dgm:prSet presAssocID="{2C9106F2-9EDE-45DF-8B35-C3113E26BF78}" presName="node" presStyleLbl="node1" presStyleIdx="0" presStyleCnt="7">
        <dgm:presLayoutVars>
          <dgm:bulletEnabled val="1"/>
        </dgm:presLayoutVars>
      </dgm:prSet>
      <dgm:spPr/>
      <dgm:t>
        <a:bodyPr/>
        <a:lstStyle/>
        <a:p>
          <a:endParaRPr lang="es-ES"/>
        </a:p>
      </dgm:t>
    </dgm:pt>
    <dgm:pt modelId="{548320D0-7F06-4B3C-AE6D-10F0E0EB51B2}" type="pres">
      <dgm:prSet presAssocID="{3DB63E84-DF4F-485D-B82C-432AA6FF1674}" presName="sibTrans" presStyleCnt="0"/>
      <dgm:spPr/>
    </dgm:pt>
    <dgm:pt modelId="{83FE825A-5911-4CFA-A9CC-2CC2F919631B}" type="pres">
      <dgm:prSet presAssocID="{D01074ED-6FBF-45A3-BC58-5929B4DC2B36}" presName="node" presStyleLbl="node1" presStyleIdx="1" presStyleCnt="7">
        <dgm:presLayoutVars>
          <dgm:bulletEnabled val="1"/>
        </dgm:presLayoutVars>
      </dgm:prSet>
      <dgm:spPr/>
      <dgm:t>
        <a:bodyPr/>
        <a:lstStyle/>
        <a:p>
          <a:endParaRPr lang="es-ES"/>
        </a:p>
      </dgm:t>
    </dgm:pt>
    <dgm:pt modelId="{27F77B0E-CE87-4ED6-930A-D982FF9C5125}" type="pres">
      <dgm:prSet presAssocID="{33BCB5DC-E976-4547-A947-35BBEB61613A}" presName="sibTrans" presStyleCnt="0"/>
      <dgm:spPr/>
    </dgm:pt>
    <dgm:pt modelId="{E788AAEB-B731-4ABC-8F5F-542A4E232090}" type="pres">
      <dgm:prSet presAssocID="{9A51CABC-94F5-45F2-8905-70EFA86DB24C}" presName="node" presStyleLbl="node1" presStyleIdx="2" presStyleCnt="7">
        <dgm:presLayoutVars>
          <dgm:bulletEnabled val="1"/>
        </dgm:presLayoutVars>
      </dgm:prSet>
      <dgm:spPr/>
      <dgm:t>
        <a:bodyPr/>
        <a:lstStyle/>
        <a:p>
          <a:endParaRPr lang="es-ES"/>
        </a:p>
      </dgm:t>
    </dgm:pt>
    <dgm:pt modelId="{A90CA045-BF3B-480F-B088-DB3830B8B564}" type="pres">
      <dgm:prSet presAssocID="{A0034DF1-12CC-47FE-9CCC-1D79F261C5D7}" presName="sibTrans" presStyleCnt="0"/>
      <dgm:spPr/>
    </dgm:pt>
    <dgm:pt modelId="{5BC0B749-A549-43BE-9D20-D4F61BAF7CA2}" type="pres">
      <dgm:prSet presAssocID="{DDFEEC12-7349-440B-9523-D0CC0984F01C}" presName="node" presStyleLbl="node1" presStyleIdx="3" presStyleCnt="7">
        <dgm:presLayoutVars>
          <dgm:bulletEnabled val="1"/>
        </dgm:presLayoutVars>
      </dgm:prSet>
      <dgm:spPr/>
      <dgm:t>
        <a:bodyPr/>
        <a:lstStyle/>
        <a:p>
          <a:endParaRPr lang="es-ES"/>
        </a:p>
      </dgm:t>
    </dgm:pt>
    <dgm:pt modelId="{C709F505-D68C-4B51-A44E-0BDC654FC385}" type="pres">
      <dgm:prSet presAssocID="{93E24028-3089-4E9E-AC1E-D843E8BD2071}" presName="sibTrans" presStyleCnt="0"/>
      <dgm:spPr/>
    </dgm:pt>
    <dgm:pt modelId="{71A0FBBD-DD17-4BC7-AA93-13BAB3BBC387}" type="pres">
      <dgm:prSet presAssocID="{58E7D142-F315-4B9E-89BA-E61DDADFD48D}" presName="node" presStyleLbl="node1" presStyleIdx="4" presStyleCnt="7">
        <dgm:presLayoutVars>
          <dgm:bulletEnabled val="1"/>
        </dgm:presLayoutVars>
      </dgm:prSet>
      <dgm:spPr/>
      <dgm:t>
        <a:bodyPr/>
        <a:lstStyle/>
        <a:p>
          <a:endParaRPr lang="es-ES"/>
        </a:p>
      </dgm:t>
    </dgm:pt>
    <dgm:pt modelId="{7B6504A8-E559-45BE-9274-45957C5835B9}" type="pres">
      <dgm:prSet presAssocID="{A58FBA76-2E27-4783-8BA8-647D70D6E062}" presName="sibTrans" presStyleCnt="0"/>
      <dgm:spPr/>
    </dgm:pt>
    <dgm:pt modelId="{B716E927-63CF-40EB-B89A-ADC17F55F528}" type="pres">
      <dgm:prSet presAssocID="{9E799BE5-60BA-4DE3-BB91-2BDA633C3835}" presName="node" presStyleLbl="node1" presStyleIdx="5" presStyleCnt="7">
        <dgm:presLayoutVars>
          <dgm:bulletEnabled val="1"/>
        </dgm:presLayoutVars>
      </dgm:prSet>
      <dgm:spPr/>
      <dgm:t>
        <a:bodyPr/>
        <a:lstStyle/>
        <a:p>
          <a:endParaRPr lang="es-ES"/>
        </a:p>
      </dgm:t>
    </dgm:pt>
    <dgm:pt modelId="{67BAE315-854E-483F-B920-4EAFA00599F2}" type="pres">
      <dgm:prSet presAssocID="{01AB268D-711C-4661-921B-BA5CA9737272}" presName="sibTrans" presStyleCnt="0"/>
      <dgm:spPr/>
    </dgm:pt>
    <dgm:pt modelId="{A77E66B7-E676-4D6B-BF1B-0CBAFAFBD66E}" type="pres">
      <dgm:prSet presAssocID="{9A466F6B-6A26-4D63-B55A-87A0C02ED97F}" presName="node" presStyleLbl="node1" presStyleIdx="6" presStyleCnt="7">
        <dgm:presLayoutVars>
          <dgm:bulletEnabled val="1"/>
        </dgm:presLayoutVars>
      </dgm:prSet>
      <dgm:spPr/>
      <dgm:t>
        <a:bodyPr/>
        <a:lstStyle/>
        <a:p>
          <a:endParaRPr lang="es-ES"/>
        </a:p>
      </dgm:t>
    </dgm:pt>
  </dgm:ptLst>
  <dgm:cxnLst>
    <dgm:cxn modelId="{E4AF21F6-AC63-4F65-8CC0-F4FB6C40C855}" type="presOf" srcId="{58E7D142-F315-4B9E-89BA-E61DDADFD48D}" destId="{71A0FBBD-DD17-4BC7-AA93-13BAB3BBC387}" srcOrd="0" destOrd="0" presId="urn:microsoft.com/office/officeart/2005/8/layout/default#1"/>
    <dgm:cxn modelId="{9F89888B-194D-4D55-A216-62FDEBE42ABE}" type="presOf" srcId="{9E799BE5-60BA-4DE3-BB91-2BDA633C3835}" destId="{B716E927-63CF-40EB-B89A-ADC17F55F528}" srcOrd="0" destOrd="0" presId="urn:microsoft.com/office/officeart/2005/8/layout/default#1"/>
    <dgm:cxn modelId="{9100E31D-6988-4623-AB40-203CC094DD23}" type="presOf" srcId="{9A51CABC-94F5-45F2-8905-70EFA86DB24C}" destId="{E788AAEB-B731-4ABC-8F5F-542A4E232090}" srcOrd="0" destOrd="0" presId="urn:microsoft.com/office/officeart/2005/8/layout/default#1"/>
    <dgm:cxn modelId="{E45BD6DF-1F9B-4CB1-9D06-BC9ADECED014}" type="presOf" srcId="{DDFEEC12-7349-440B-9523-D0CC0984F01C}" destId="{5BC0B749-A549-43BE-9D20-D4F61BAF7CA2}" srcOrd="0" destOrd="0" presId="urn:microsoft.com/office/officeart/2005/8/layout/default#1"/>
    <dgm:cxn modelId="{6A14AFE4-6E83-4315-A164-3BD62D800168}" srcId="{181821CA-022F-4FFD-AE1F-38DD98F79DAD}" destId="{58E7D142-F315-4B9E-89BA-E61DDADFD48D}" srcOrd="4" destOrd="0" parTransId="{4F19A553-DF39-47A8-B05E-F0CDF3917290}" sibTransId="{A58FBA76-2E27-4783-8BA8-647D70D6E062}"/>
    <dgm:cxn modelId="{E7DF53E8-29F6-4126-AFC4-54A811168729}" type="presOf" srcId="{181821CA-022F-4FFD-AE1F-38DD98F79DAD}" destId="{33F6FD5C-FC92-493D-90D5-62872049CCB0}" srcOrd="0" destOrd="0" presId="urn:microsoft.com/office/officeart/2005/8/layout/default#1"/>
    <dgm:cxn modelId="{A590EA4B-17FA-4872-92EF-683165CE1467}" srcId="{181821CA-022F-4FFD-AE1F-38DD98F79DAD}" destId="{9A466F6B-6A26-4D63-B55A-87A0C02ED97F}" srcOrd="6" destOrd="0" parTransId="{EB7AB5DC-71CF-4605-BA99-6693F440771F}" sibTransId="{4288322E-A357-4528-92A8-3DCB821DA002}"/>
    <dgm:cxn modelId="{D1AC1AF3-86D9-4E83-86B8-B05EA5B72A22}" type="presOf" srcId="{9A466F6B-6A26-4D63-B55A-87A0C02ED97F}" destId="{A77E66B7-E676-4D6B-BF1B-0CBAFAFBD66E}" srcOrd="0" destOrd="0" presId="urn:microsoft.com/office/officeart/2005/8/layout/default#1"/>
    <dgm:cxn modelId="{338EB363-F066-43E3-9A63-3A88B6B7DCBA}" srcId="{181821CA-022F-4FFD-AE1F-38DD98F79DAD}" destId="{9A51CABC-94F5-45F2-8905-70EFA86DB24C}" srcOrd="2" destOrd="0" parTransId="{F8B7EF65-55EB-4740-A943-A06C0246913A}" sibTransId="{A0034DF1-12CC-47FE-9CCC-1D79F261C5D7}"/>
    <dgm:cxn modelId="{D3EE9098-E7C8-4804-96C6-B0D8C6A145E5}" type="presOf" srcId="{2C9106F2-9EDE-45DF-8B35-C3113E26BF78}" destId="{E33E5051-6494-41D5-A8F2-D139F420B404}" srcOrd="0" destOrd="0" presId="urn:microsoft.com/office/officeart/2005/8/layout/default#1"/>
    <dgm:cxn modelId="{A5F117AF-894C-4C8D-8930-67750A33E01D}" srcId="{181821CA-022F-4FFD-AE1F-38DD98F79DAD}" destId="{DDFEEC12-7349-440B-9523-D0CC0984F01C}" srcOrd="3" destOrd="0" parTransId="{EC800BDF-442B-4DE5-BD50-04E6A336E746}" sibTransId="{93E24028-3089-4E9E-AC1E-D843E8BD2071}"/>
    <dgm:cxn modelId="{B89AD97C-E958-422C-A8FA-20505920B6DD}" type="presOf" srcId="{D01074ED-6FBF-45A3-BC58-5929B4DC2B36}" destId="{83FE825A-5911-4CFA-A9CC-2CC2F919631B}" srcOrd="0" destOrd="0" presId="urn:microsoft.com/office/officeart/2005/8/layout/default#1"/>
    <dgm:cxn modelId="{B33FF16E-3584-406F-8B40-2AEB02CD5084}" srcId="{181821CA-022F-4FFD-AE1F-38DD98F79DAD}" destId="{9E799BE5-60BA-4DE3-BB91-2BDA633C3835}" srcOrd="5" destOrd="0" parTransId="{AE5EF1EF-E786-4580-9854-21A2633C9F57}" sibTransId="{01AB268D-711C-4661-921B-BA5CA9737272}"/>
    <dgm:cxn modelId="{1CB74A98-47AD-40CA-A6EC-9838312ABBCB}" srcId="{181821CA-022F-4FFD-AE1F-38DD98F79DAD}" destId="{2C9106F2-9EDE-45DF-8B35-C3113E26BF78}" srcOrd="0" destOrd="0" parTransId="{0DE98A54-4E08-4F64-804A-9265C9BD6960}" sibTransId="{3DB63E84-DF4F-485D-B82C-432AA6FF1674}"/>
    <dgm:cxn modelId="{0CAB7243-0D09-4FE2-9DB2-E777C385D708}" srcId="{181821CA-022F-4FFD-AE1F-38DD98F79DAD}" destId="{D01074ED-6FBF-45A3-BC58-5929B4DC2B36}" srcOrd="1" destOrd="0" parTransId="{58223004-D171-437C-B36A-F170E293E1AA}" sibTransId="{33BCB5DC-E976-4547-A947-35BBEB61613A}"/>
    <dgm:cxn modelId="{07C1ABE2-DBF2-4197-B9DB-DE458B1D5205}" type="presParOf" srcId="{33F6FD5C-FC92-493D-90D5-62872049CCB0}" destId="{E33E5051-6494-41D5-A8F2-D139F420B404}" srcOrd="0" destOrd="0" presId="urn:microsoft.com/office/officeart/2005/8/layout/default#1"/>
    <dgm:cxn modelId="{07B8B95C-67B1-4C97-A977-D8F2630B0AB1}" type="presParOf" srcId="{33F6FD5C-FC92-493D-90D5-62872049CCB0}" destId="{548320D0-7F06-4B3C-AE6D-10F0E0EB51B2}" srcOrd="1" destOrd="0" presId="urn:microsoft.com/office/officeart/2005/8/layout/default#1"/>
    <dgm:cxn modelId="{852C1EBA-9254-484D-8F9B-7B215BBA3DC4}" type="presParOf" srcId="{33F6FD5C-FC92-493D-90D5-62872049CCB0}" destId="{83FE825A-5911-4CFA-A9CC-2CC2F919631B}" srcOrd="2" destOrd="0" presId="urn:microsoft.com/office/officeart/2005/8/layout/default#1"/>
    <dgm:cxn modelId="{DD90E831-F1B3-4625-B7F1-FE8B3CD53A29}" type="presParOf" srcId="{33F6FD5C-FC92-493D-90D5-62872049CCB0}" destId="{27F77B0E-CE87-4ED6-930A-D982FF9C5125}" srcOrd="3" destOrd="0" presId="urn:microsoft.com/office/officeart/2005/8/layout/default#1"/>
    <dgm:cxn modelId="{4A4B4F18-698E-437D-8A62-18EF8C4087C4}" type="presParOf" srcId="{33F6FD5C-FC92-493D-90D5-62872049CCB0}" destId="{E788AAEB-B731-4ABC-8F5F-542A4E232090}" srcOrd="4" destOrd="0" presId="urn:microsoft.com/office/officeart/2005/8/layout/default#1"/>
    <dgm:cxn modelId="{802B76A6-DF99-4225-B0C4-EB889D72F7FB}" type="presParOf" srcId="{33F6FD5C-FC92-493D-90D5-62872049CCB0}" destId="{A90CA045-BF3B-480F-B088-DB3830B8B564}" srcOrd="5" destOrd="0" presId="urn:microsoft.com/office/officeart/2005/8/layout/default#1"/>
    <dgm:cxn modelId="{A4A0C499-2D13-4618-AA19-DC2867996967}" type="presParOf" srcId="{33F6FD5C-FC92-493D-90D5-62872049CCB0}" destId="{5BC0B749-A549-43BE-9D20-D4F61BAF7CA2}" srcOrd="6" destOrd="0" presId="urn:microsoft.com/office/officeart/2005/8/layout/default#1"/>
    <dgm:cxn modelId="{9B383510-5616-4B75-996E-DDA950F3A22E}" type="presParOf" srcId="{33F6FD5C-FC92-493D-90D5-62872049CCB0}" destId="{C709F505-D68C-4B51-A44E-0BDC654FC385}" srcOrd="7" destOrd="0" presId="urn:microsoft.com/office/officeart/2005/8/layout/default#1"/>
    <dgm:cxn modelId="{9504C65D-6DDB-4B01-AE60-85560344F007}" type="presParOf" srcId="{33F6FD5C-FC92-493D-90D5-62872049CCB0}" destId="{71A0FBBD-DD17-4BC7-AA93-13BAB3BBC387}" srcOrd="8" destOrd="0" presId="urn:microsoft.com/office/officeart/2005/8/layout/default#1"/>
    <dgm:cxn modelId="{83088B98-AD9B-4128-82D8-70C078DC6F5D}" type="presParOf" srcId="{33F6FD5C-FC92-493D-90D5-62872049CCB0}" destId="{7B6504A8-E559-45BE-9274-45957C5835B9}" srcOrd="9" destOrd="0" presId="urn:microsoft.com/office/officeart/2005/8/layout/default#1"/>
    <dgm:cxn modelId="{7A48303B-B7D9-4419-AB74-9CCE17859653}" type="presParOf" srcId="{33F6FD5C-FC92-493D-90D5-62872049CCB0}" destId="{B716E927-63CF-40EB-B89A-ADC17F55F528}" srcOrd="10" destOrd="0" presId="urn:microsoft.com/office/officeart/2005/8/layout/default#1"/>
    <dgm:cxn modelId="{5CB93882-F90A-4FF5-8D63-3578BC58BC80}" type="presParOf" srcId="{33F6FD5C-FC92-493D-90D5-62872049CCB0}" destId="{67BAE315-854E-483F-B920-4EAFA00599F2}" srcOrd="11" destOrd="0" presId="urn:microsoft.com/office/officeart/2005/8/layout/default#1"/>
    <dgm:cxn modelId="{FA9258F2-69E7-409C-A6C9-22C4FACF579E}" type="presParOf" srcId="{33F6FD5C-FC92-493D-90D5-62872049CCB0}" destId="{A77E66B7-E676-4D6B-BF1B-0CBAFAFBD66E}" srcOrd="12"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718C4D-EB45-4946-8D7F-C0DD7C0B0538}"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s-ES"/>
        </a:p>
      </dgm:t>
    </dgm:pt>
    <dgm:pt modelId="{11D2FC4D-F412-4F81-8910-F6A9EC7647CF}">
      <dgm:prSet phldrT="[Texto]" custT="1"/>
      <dgm:spPr>
        <a:solidFill>
          <a:srgbClr val="002060"/>
        </a:solidFill>
      </dgm:spPr>
      <dgm:t>
        <a:bodyPr/>
        <a:lstStyle/>
        <a:p>
          <a:r>
            <a:rPr lang="es-ES" sz="1400" dirty="0" smtClean="0"/>
            <a:t>Pensar críticamente sobre lo que encuentra en línea</a:t>
          </a:r>
          <a:endParaRPr lang="es-ES" sz="1400" dirty="0"/>
        </a:p>
      </dgm:t>
    </dgm:pt>
    <dgm:pt modelId="{153EC999-3E04-4D3B-88C4-93812EAE5B35}" type="parTrans" cxnId="{163F7ABA-492C-4E0D-90FA-83E8A67182AA}">
      <dgm:prSet/>
      <dgm:spPr/>
      <dgm:t>
        <a:bodyPr/>
        <a:lstStyle/>
        <a:p>
          <a:endParaRPr lang="es-ES"/>
        </a:p>
      </dgm:t>
    </dgm:pt>
    <dgm:pt modelId="{6CCADCA2-0076-4735-9922-760BC62BE120}" type="sibTrans" cxnId="{163F7ABA-492C-4E0D-90FA-83E8A67182AA}">
      <dgm:prSet/>
      <dgm:spPr/>
      <dgm:t>
        <a:bodyPr/>
        <a:lstStyle/>
        <a:p>
          <a:endParaRPr lang="es-ES"/>
        </a:p>
      </dgm:t>
    </dgm:pt>
    <dgm:pt modelId="{02EF9638-9DCC-43A8-97BE-78238BF726D9}">
      <dgm:prSet phldrT="[Texto]" custT="1"/>
      <dgm:spPr/>
      <dgm:t>
        <a:bodyPr/>
        <a:lstStyle/>
        <a:p>
          <a:r>
            <a:rPr lang="es-ES" sz="1400" dirty="0" smtClean="0"/>
            <a:t>Mantener en privado su información personal. Discreción en la publicación de fotos	</a:t>
          </a:r>
          <a:endParaRPr lang="es-ES" sz="1400" dirty="0"/>
        </a:p>
      </dgm:t>
    </dgm:pt>
    <dgm:pt modelId="{3C4E328D-11BE-49D3-9393-23D28477D271}" type="parTrans" cxnId="{07E18DC1-DA57-44D6-A477-384E0C3DAA39}">
      <dgm:prSet/>
      <dgm:spPr/>
      <dgm:t>
        <a:bodyPr/>
        <a:lstStyle/>
        <a:p>
          <a:endParaRPr lang="es-ES"/>
        </a:p>
      </dgm:t>
    </dgm:pt>
    <dgm:pt modelId="{7B38A90C-D095-4FF9-BEFB-CE3158D8900C}" type="sibTrans" cxnId="{07E18DC1-DA57-44D6-A477-384E0C3DAA39}">
      <dgm:prSet/>
      <dgm:spPr/>
      <dgm:t>
        <a:bodyPr/>
        <a:lstStyle/>
        <a:p>
          <a:endParaRPr lang="es-ES"/>
        </a:p>
      </dgm:t>
    </dgm:pt>
    <dgm:pt modelId="{55132881-AB7E-4127-8CD3-26794FCB1BD9}">
      <dgm:prSet phldrT="[Texto]" custT="1"/>
      <dgm:spPr/>
      <dgm:t>
        <a:bodyPr/>
        <a:lstStyle/>
        <a:p>
          <a:r>
            <a:rPr lang="es-ES" sz="1400" dirty="0" smtClean="0"/>
            <a:t>No fiarse al 100% de con quién habla en Internet</a:t>
          </a:r>
          <a:endParaRPr lang="es-ES" sz="1400" dirty="0"/>
        </a:p>
      </dgm:t>
    </dgm:pt>
    <dgm:pt modelId="{FDED0B31-46C5-411D-9446-4CC5AA522463}" type="parTrans" cxnId="{3B14E567-E68C-4F15-8D51-D21BDD0201D3}">
      <dgm:prSet/>
      <dgm:spPr/>
      <dgm:t>
        <a:bodyPr/>
        <a:lstStyle/>
        <a:p>
          <a:endParaRPr lang="es-ES"/>
        </a:p>
      </dgm:t>
    </dgm:pt>
    <dgm:pt modelId="{2526231E-8C11-49B9-9CF3-3D72F007A1A7}" type="sibTrans" cxnId="{3B14E567-E68C-4F15-8D51-D21BDD0201D3}">
      <dgm:prSet/>
      <dgm:spPr/>
      <dgm:t>
        <a:bodyPr/>
        <a:lstStyle/>
        <a:p>
          <a:endParaRPr lang="es-ES"/>
        </a:p>
      </dgm:t>
    </dgm:pt>
    <dgm:pt modelId="{ED716604-E9A9-4CF4-8A28-8F4FF8C32B11}">
      <dgm:prSet custT="1"/>
      <dgm:spPr/>
      <dgm:t>
        <a:bodyPr/>
        <a:lstStyle/>
        <a:p>
          <a:r>
            <a:rPr lang="es-ES" sz="1400" dirty="0" smtClean="0"/>
            <a:t>Respetar a los demás</a:t>
          </a:r>
          <a:endParaRPr lang="es-ES" sz="1400" dirty="0"/>
        </a:p>
      </dgm:t>
    </dgm:pt>
    <dgm:pt modelId="{E9A90FFB-0BF6-435F-9523-EAAA1829C9E0}" type="parTrans" cxnId="{96E3B167-7127-4574-82A5-2E4C29E3AA76}">
      <dgm:prSet/>
      <dgm:spPr/>
      <dgm:t>
        <a:bodyPr/>
        <a:lstStyle/>
        <a:p>
          <a:endParaRPr lang="es-ES"/>
        </a:p>
      </dgm:t>
    </dgm:pt>
    <dgm:pt modelId="{59159A61-9312-4B13-8754-EEBF6C55E311}" type="sibTrans" cxnId="{96E3B167-7127-4574-82A5-2E4C29E3AA76}">
      <dgm:prSet/>
      <dgm:spPr/>
      <dgm:t>
        <a:bodyPr/>
        <a:lstStyle/>
        <a:p>
          <a:endParaRPr lang="es-ES"/>
        </a:p>
      </dgm:t>
    </dgm:pt>
    <dgm:pt modelId="{DA6068D6-6279-4F59-8782-8C48314AFD59}">
      <dgm:prSet custT="1"/>
      <dgm:spPr>
        <a:solidFill>
          <a:srgbClr val="002060"/>
        </a:solidFill>
      </dgm:spPr>
      <dgm:t>
        <a:bodyPr/>
        <a:lstStyle/>
        <a:p>
          <a:r>
            <a:rPr lang="es-ES" sz="1400" dirty="0" smtClean="0"/>
            <a:t>Establecer contraseñas seguras. Proteger la seguridad en todos sus dispositivos</a:t>
          </a:r>
          <a:endParaRPr lang="es-ES" sz="1400" dirty="0"/>
        </a:p>
      </dgm:t>
    </dgm:pt>
    <dgm:pt modelId="{0B8EC745-D1FE-46A7-B3BB-88B1DE6BECDF}" type="parTrans" cxnId="{331B1F0B-11B4-4F31-9A72-5691CDD319EB}">
      <dgm:prSet/>
      <dgm:spPr/>
      <dgm:t>
        <a:bodyPr/>
        <a:lstStyle/>
        <a:p>
          <a:endParaRPr lang="es-ES"/>
        </a:p>
      </dgm:t>
    </dgm:pt>
    <dgm:pt modelId="{A56A065C-D937-4ED4-A504-6C2B73E45F08}" type="sibTrans" cxnId="{331B1F0B-11B4-4F31-9A72-5691CDD319EB}">
      <dgm:prSet/>
      <dgm:spPr/>
      <dgm:t>
        <a:bodyPr/>
        <a:lstStyle/>
        <a:p>
          <a:endParaRPr lang="es-ES"/>
        </a:p>
      </dgm:t>
    </dgm:pt>
    <dgm:pt modelId="{55263C75-2F5E-4268-AA07-A2CBEA1C76C4}">
      <dgm:prSet custT="1"/>
      <dgm:spPr/>
      <dgm:t>
        <a:bodyPr/>
        <a:lstStyle/>
        <a:p>
          <a:r>
            <a:rPr lang="es-ES" sz="1400" dirty="0" smtClean="0"/>
            <a:t>Reducir el riesgo de infecciones</a:t>
          </a:r>
          <a:endParaRPr lang="es-ES" sz="1400" dirty="0"/>
        </a:p>
      </dgm:t>
    </dgm:pt>
    <dgm:pt modelId="{A4A131E5-CB04-4321-B394-6C371DEBB591}" type="parTrans" cxnId="{BE39C3B9-F694-497B-A9B3-31A236D827E9}">
      <dgm:prSet/>
      <dgm:spPr/>
      <dgm:t>
        <a:bodyPr/>
        <a:lstStyle/>
        <a:p>
          <a:endParaRPr lang="es-ES"/>
        </a:p>
      </dgm:t>
    </dgm:pt>
    <dgm:pt modelId="{FFB46DF6-C9CC-4623-8715-5B7E2202A283}" type="sibTrans" cxnId="{BE39C3B9-F694-497B-A9B3-31A236D827E9}">
      <dgm:prSet/>
      <dgm:spPr/>
      <dgm:t>
        <a:bodyPr/>
        <a:lstStyle/>
        <a:p>
          <a:endParaRPr lang="es-ES"/>
        </a:p>
      </dgm:t>
    </dgm:pt>
    <dgm:pt modelId="{F9A63287-AA3F-44DA-B05C-7E5ECE90867B}">
      <dgm:prSet custT="1"/>
      <dgm:spPr/>
      <dgm:t>
        <a:bodyPr/>
        <a:lstStyle/>
        <a:p>
          <a:r>
            <a:rPr lang="es-ES" sz="1400" dirty="0" smtClean="0"/>
            <a:t>Desconectar todas las opciones de conectividad si no se utilizan.</a:t>
          </a:r>
        </a:p>
      </dgm:t>
    </dgm:pt>
    <dgm:pt modelId="{1C446599-15B4-4B2E-AD68-136F262E1D14}" type="parTrans" cxnId="{8F59939A-A8A1-4382-8930-00DC7C1A819D}">
      <dgm:prSet/>
      <dgm:spPr/>
      <dgm:t>
        <a:bodyPr/>
        <a:lstStyle/>
        <a:p>
          <a:endParaRPr lang="es-ES"/>
        </a:p>
      </dgm:t>
    </dgm:pt>
    <dgm:pt modelId="{1C148DCC-D2A8-43EB-A72D-CDD609236887}" type="sibTrans" cxnId="{8F59939A-A8A1-4382-8930-00DC7C1A819D}">
      <dgm:prSet/>
      <dgm:spPr/>
      <dgm:t>
        <a:bodyPr/>
        <a:lstStyle/>
        <a:p>
          <a:endParaRPr lang="es-ES"/>
        </a:p>
      </dgm:t>
    </dgm:pt>
    <dgm:pt modelId="{8CA0BB2E-501F-4DD5-B3B6-23394C28EE0B}">
      <dgm:prSet custT="1"/>
      <dgm:spPr/>
      <dgm:t>
        <a:bodyPr/>
        <a:lstStyle/>
        <a:p>
          <a:r>
            <a:rPr lang="es-ES" sz="1400" dirty="0" smtClean="0"/>
            <a:t>Desconectar de Internet y apagar los dispositivos que no se estén utilizando.</a:t>
          </a:r>
        </a:p>
      </dgm:t>
    </dgm:pt>
    <dgm:pt modelId="{3BD7412A-6A38-4082-A08E-E04BAE00918B}" type="parTrans" cxnId="{300955CC-A53B-4A30-B1A3-E06D0E4BB18A}">
      <dgm:prSet/>
      <dgm:spPr/>
      <dgm:t>
        <a:bodyPr/>
        <a:lstStyle/>
        <a:p>
          <a:endParaRPr lang="es-ES"/>
        </a:p>
      </dgm:t>
    </dgm:pt>
    <dgm:pt modelId="{F555D976-BEE6-499B-BBB0-7AAB7A3EFF2B}" type="sibTrans" cxnId="{300955CC-A53B-4A30-B1A3-E06D0E4BB18A}">
      <dgm:prSet/>
      <dgm:spPr/>
      <dgm:t>
        <a:bodyPr/>
        <a:lstStyle/>
        <a:p>
          <a:endParaRPr lang="es-ES"/>
        </a:p>
      </dgm:t>
    </dgm:pt>
    <dgm:pt modelId="{6CCAE792-78AD-4A9C-90BB-73234F153A6E}">
      <dgm:prSet custT="1"/>
      <dgm:spPr>
        <a:solidFill>
          <a:srgbClr val="002060"/>
        </a:solidFill>
      </dgm:spPr>
      <dgm:t>
        <a:bodyPr/>
        <a:lstStyle/>
        <a:p>
          <a:r>
            <a:rPr lang="es-ES" sz="1400" dirty="0" smtClean="0"/>
            <a:t>Mantener el equilibrio en el tiempo de uso de las TIC</a:t>
          </a:r>
        </a:p>
      </dgm:t>
    </dgm:pt>
    <dgm:pt modelId="{19C171C2-A29C-4896-897A-03D2A474A4F2}" type="parTrans" cxnId="{5F1A975B-113C-4344-85E6-00A58FA41BD5}">
      <dgm:prSet/>
      <dgm:spPr/>
      <dgm:t>
        <a:bodyPr/>
        <a:lstStyle/>
        <a:p>
          <a:endParaRPr lang="es-ES"/>
        </a:p>
      </dgm:t>
    </dgm:pt>
    <dgm:pt modelId="{7EF8F662-F0DA-415B-8664-A75867862F43}" type="sibTrans" cxnId="{5F1A975B-113C-4344-85E6-00A58FA41BD5}">
      <dgm:prSet/>
      <dgm:spPr/>
      <dgm:t>
        <a:bodyPr/>
        <a:lstStyle/>
        <a:p>
          <a:endParaRPr lang="es-ES"/>
        </a:p>
      </dgm:t>
    </dgm:pt>
    <dgm:pt modelId="{47471B57-7C36-4475-AC26-E7B6E25191C4}" type="pres">
      <dgm:prSet presAssocID="{6C718C4D-EB45-4946-8D7F-C0DD7C0B0538}" presName="diagram" presStyleCnt="0">
        <dgm:presLayoutVars>
          <dgm:dir/>
          <dgm:resizeHandles val="exact"/>
        </dgm:presLayoutVars>
      </dgm:prSet>
      <dgm:spPr/>
      <dgm:t>
        <a:bodyPr/>
        <a:lstStyle/>
        <a:p>
          <a:endParaRPr lang="es-ES"/>
        </a:p>
      </dgm:t>
    </dgm:pt>
    <dgm:pt modelId="{0138D4DE-07DF-4BBF-9DA0-B1E1F19F5D5D}" type="pres">
      <dgm:prSet presAssocID="{11D2FC4D-F412-4F81-8910-F6A9EC7647CF}" presName="node" presStyleLbl="node1" presStyleIdx="0" presStyleCnt="9">
        <dgm:presLayoutVars>
          <dgm:bulletEnabled val="1"/>
        </dgm:presLayoutVars>
      </dgm:prSet>
      <dgm:spPr/>
      <dgm:t>
        <a:bodyPr/>
        <a:lstStyle/>
        <a:p>
          <a:endParaRPr lang="es-ES"/>
        </a:p>
      </dgm:t>
    </dgm:pt>
    <dgm:pt modelId="{A87A9FD7-B6EE-4BAC-B197-B03CC1F751C2}" type="pres">
      <dgm:prSet presAssocID="{6CCADCA2-0076-4735-9922-760BC62BE120}" presName="sibTrans" presStyleCnt="0"/>
      <dgm:spPr/>
    </dgm:pt>
    <dgm:pt modelId="{44BFA3D7-4117-4607-98E6-E775F023B5DB}" type="pres">
      <dgm:prSet presAssocID="{02EF9638-9DCC-43A8-97BE-78238BF726D9}" presName="node" presStyleLbl="node1" presStyleIdx="1" presStyleCnt="9">
        <dgm:presLayoutVars>
          <dgm:bulletEnabled val="1"/>
        </dgm:presLayoutVars>
      </dgm:prSet>
      <dgm:spPr/>
      <dgm:t>
        <a:bodyPr/>
        <a:lstStyle/>
        <a:p>
          <a:endParaRPr lang="es-ES"/>
        </a:p>
      </dgm:t>
    </dgm:pt>
    <dgm:pt modelId="{2FB20F44-002B-4709-8C2E-51448A1CD5F5}" type="pres">
      <dgm:prSet presAssocID="{7B38A90C-D095-4FF9-BEFB-CE3158D8900C}" presName="sibTrans" presStyleCnt="0"/>
      <dgm:spPr/>
    </dgm:pt>
    <dgm:pt modelId="{81274F89-65A7-490D-9370-A34339C2BA56}" type="pres">
      <dgm:prSet presAssocID="{55132881-AB7E-4127-8CD3-26794FCB1BD9}" presName="node" presStyleLbl="node1" presStyleIdx="2" presStyleCnt="9">
        <dgm:presLayoutVars>
          <dgm:bulletEnabled val="1"/>
        </dgm:presLayoutVars>
      </dgm:prSet>
      <dgm:spPr/>
      <dgm:t>
        <a:bodyPr/>
        <a:lstStyle/>
        <a:p>
          <a:endParaRPr lang="es-ES"/>
        </a:p>
      </dgm:t>
    </dgm:pt>
    <dgm:pt modelId="{73F42E8C-85CF-4B4F-A43F-FD077B11AAF5}" type="pres">
      <dgm:prSet presAssocID="{2526231E-8C11-49B9-9CF3-3D72F007A1A7}" presName="sibTrans" presStyleCnt="0"/>
      <dgm:spPr/>
    </dgm:pt>
    <dgm:pt modelId="{B1ED3C8A-7ECA-44F0-A712-98C61B3F6F59}" type="pres">
      <dgm:prSet presAssocID="{ED716604-E9A9-4CF4-8A28-8F4FF8C32B11}" presName="node" presStyleLbl="node1" presStyleIdx="3" presStyleCnt="9">
        <dgm:presLayoutVars>
          <dgm:bulletEnabled val="1"/>
        </dgm:presLayoutVars>
      </dgm:prSet>
      <dgm:spPr/>
      <dgm:t>
        <a:bodyPr/>
        <a:lstStyle/>
        <a:p>
          <a:endParaRPr lang="es-ES"/>
        </a:p>
      </dgm:t>
    </dgm:pt>
    <dgm:pt modelId="{4B2D3A64-EAAE-4461-ACCD-D43A6C4DB0BB}" type="pres">
      <dgm:prSet presAssocID="{59159A61-9312-4B13-8754-EEBF6C55E311}" presName="sibTrans" presStyleCnt="0"/>
      <dgm:spPr/>
    </dgm:pt>
    <dgm:pt modelId="{E6B04E06-9FA5-41B4-86D7-3866E0996E52}" type="pres">
      <dgm:prSet presAssocID="{DA6068D6-6279-4F59-8782-8C48314AFD59}" presName="node" presStyleLbl="node1" presStyleIdx="4" presStyleCnt="9">
        <dgm:presLayoutVars>
          <dgm:bulletEnabled val="1"/>
        </dgm:presLayoutVars>
      </dgm:prSet>
      <dgm:spPr/>
      <dgm:t>
        <a:bodyPr/>
        <a:lstStyle/>
        <a:p>
          <a:endParaRPr lang="es-ES"/>
        </a:p>
      </dgm:t>
    </dgm:pt>
    <dgm:pt modelId="{27B55589-DC85-4DEB-A662-C84A3E7CDBE8}" type="pres">
      <dgm:prSet presAssocID="{A56A065C-D937-4ED4-A504-6C2B73E45F08}" presName="sibTrans" presStyleCnt="0"/>
      <dgm:spPr/>
    </dgm:pt>
    <dgm:pt modelId="{3391A47C-CD3B-4171-996B-64FDEEE38F9B}" type="pres">
      <dgm:prSet presAssocID="{55263C75-2F5E-4268-AA07-A2CBEA1C76C4}" presName="node" presStyleLbl="node1" presStyleIdx="5" presStyleCnt="9">
        <dgm:presLayoutVars>
          <dgm:bulletEnabled val="1"/>
        </dgm:presLayoutVars>
      </dgm:prSet>
      <dgm:spPr/>
      <dgm:t>
        <a:bodyPr/>
        <a:lstStyle/>
        <a:p>
          <a:endParaRPr lang="es-ES"/>
        </a:p>
      </dgm:t>
    </dgm:pt>
    <dgm:pt modelId="{E6972790-F541-4512-B16E-B080C0E9C540}" type="pres">
      <dgm:prSet presAssocID="{FFB46DF6-C9CC-4623-8715-5B7E2202A283}" presName="sibTrans" presStyleCnt="0"/>
      <dgm:spPr/>
    </dgm:pt>
    <dgm:pt modelId="{5C1A4E9D-9D44-496E-86AC-D9C6CEDB7779}" type="pres">
      <dgm:prSet presAssocID="{F9A63287-AA3F-44DA-B05C-7E5ECE90867B}" presName="node" presStyleLbl="node1" presStyleIdx="6" presStyleCnt="9">
        <dgm:presLayoutVars>
          <dgm:bulletEnabled val="1"/>
        </dgm:presLayoutVars>
      </dgm:prSet>
      <dgm:spPr/>
      <dgm:t>
        <a:bodyPr/>
        <a:lstStyle/>
        <a:p>
          <a:endParaRPr lang="es-ES"/>
        </a:p>
      </dgm:t>
    </dgm:pt>
    <dgm:pt modelId="{7E27BD5C-EEA1-4F02-9780-02F3BA0638D6}" type="pres">
      <dgm:prSet presAssocID="{1C148DCC-D2A8-43EB-A72D-CDD609236887}" presName="sibTrans" presStyleCnt="0"/>
      <dgm:spPr/>
    </dgm:pt>
    <dgm:pt modelId="{1DD41C8D-089A-4D04-96D9-34F25F1997A8}" type="pres">
      <dgm:prSet presAssocID="{8CA0BB2E-501F-4DD5-B3B6-23394C28EE0B}" presName="node" presStyleLbl="node1" presStyleIdx="7" presStyleCnt="9">
        <dgm:presLayoutVars>
          <dgm:bulletEnabled val="1"/>
        </dgm:presLayoutVars>
      </dgm:prSet>
      <dgm:spPr/>
      <dgm:t>
        <a:bodyPr/>
        <a:lstStyle/>
        <a:p>
          <a:endParaRPr lang="es-ES"/>
        </a:p>
      </dgm:t>
    </dgm:pt>
    <dgm:pt modelId="{1844E98A-7B24-464F-99CD-A9AAEF7B6FD1}" type="pres">
      <dgm:prSet presAssocID="{F555D976-BEE6-499B-BBB0-7AAB7A3EFF2B}" presName="sibTrans" presStyleCnt="0"/>
      <dgm:spPr/>
    </dgm:pt>
    <dgm:pt modelId="{1B7FB122-6387-4FBB-818D-27F8CF011AF2}" type="pres">
      <dgm:prSet presAssocID="{6CCAE792-78AD-4A9C-90BB-73234F153A6E}" presName="node" presStyleLbl="node1" presStyleIdx="8" presStyleCnt="9">
        <dgm:presLayoutVars>
          <dgm:bulletEnabled val="1"/>
        </dgm:presLayoutVars>
      </dgm:prSet>
      <dgm:spPr/>
      <dgm:t>
        <a:bodyPr/>
        <a:lstStyle/>
        <a:p>
          <a:endParaRPr lang="es-ES"/>
        </a:p>
      </dgm:t>
    </dgm:pt>
  </dgm:ptLst>
  <dgm:cxnLst>
    <dgm:cxn modelId="{055E87ED-24FF-45C3-B096-252FBA928C18}" type="presOf" srcId="{ED716604-E9A9-4CF4-8A28-8F4FF8C32B11}" destId="{B1ED3C8A-7ECA-44F0-A712-98C61B3F6F59}" srcOrd="0" destOrd="0" presId="urn:microsoft.com/office/officeart/2005/8/layout/default#2"/>
    <dgm:cxn modelId="{CAE45741-63D7-461B-B016-9C327E28B594}" type="presOf" srcId="{8CA0BB2E-501F-4DD5-B3B6-23394C28EE0B}" destId="{1DD41C8D-089A-4D04-96D9-34F25F1997A8}" srcOrd="0" destOrd="0" presId="urn:microsoft.com/office/officeart/2005/8/layout/default#2"/>
    <dgm:cxn modelId="{60DF7E88-1684-4D59-A3EB-CA87E9B95886}" type="presOf" srcId="{6C718C4D-EB45-4946-8D7F-C0DD7C0B0538}" destId="{47471B57-7C36-4475-AC26-E7B6E25191C4}" srcOrd="0" destOrd="0" presId="urn:microsoft.com/office/officeart/2005/8/layout/default#2"/>
    <dgm:cxn modelId="{BE39C3B9-F694-497B-A9B3-31A236D827E9}" srcId="{6C718C4D-EB45-4946-8D7F-C0DD7C0B0538}" destId="{55263C75-2F5E-4268-AA07-A2CBEA1C76C4}" srcOrd="5" destOrd="0" parTransId="{A4A131E5-CB04-4321-B394-6C371DEBB591}" sibTransId="{FFB46DF6-C9CC-4623-8715-5B7E2202A283}"/>
    <dgm:cxn modelId="{96E3B167-7127-4574-82A5-2E4C29E3AA76}" srcId="{6C718C4D-EB45-4946-8D7F-C0DD7C0B0538}" destId="{ED716604-E9A9-4CF4-8A28-8F4FF8C32B11}" srcOrd="3" destOrd="0" parTransId="{E9A90FFB-0BF6-435F-9523-EAAA1829C9E0}" sibTransId="{59159A61-9312-4B13-8754-EEBF6C55E311}"/>
    <dgm:cxn modelId="{817EB32C-AF85-4A6C-810D-A891AF9BEDAC}" type="presOf" srcId="{F9A63287-AA3F-44DA-B05C-7E5ECE90867B}" destId="{5C1A4E9D-9D44-496E-86AC-D9C6CEDB7779}" srcOrd="0" destOrd="0" presId="urn:microsoft.com/office/officeart/2005/8/layout/default#2"/>
    <dgm:cxn modelId="{163F7ABA-492C-4E0D-90FA-83E8A67182AA}" srcId="{6C718C4D-EB45-4946-8D7F-C0DD7C0B0538}" destId="{11D2FC4D-F412-4F81-8910-F6A9EC7647CF}" srcOrd="0" destOrd="0" parTransId="{153EC999-3E04-4D3B-88C4-93812EAE5B35}" sibTransId="{6CCADCA2-0076-4735-9922-760BC62BE120}"/>
    <dgm:cxn modelId="{036A1860-0F33-403D-8543-F3067C6DF023}" type="presOf" srcId="{11D2FC4D-F412-4F81-8910-F6A9EC7647CF}" destId="{0138D4DE-07DF-4BBF-9DA0-B1E1F19F5D5D}" srcOrd="0" destOrd="0" presId="urn:microsoft.com/office/officeart/2005/8/layout/default#2"/>
    <dgm:cxn modelId="{8F59939A-A8A1-4382-8930-00DC7C1A819D}" srcId="{6C718C4D-EB45-4946-8D7F-C0DD7C0B0538}" destId="{F9A63287-AA3F-44DA-B05C-7E5ECE90867B}" srcOrd="6" destOrd="0" parTransId="{1C446599-15B4-4B2E-AD68-136F262E1D14}" sibTransId="{1C148DCC-D2A8-43EB-A72D-CDD609236887}"/>
    <dgm:cxn modelId="{07E18DC1-DA57-44D6-A477-384E0C3DAA39}" srcId="{6C718C4D-EB45-4946-8D7F-C0DD7C0B0538}" destId="{02EF9638-9DCC-43A8-97BE-78238BF726D9}" srcOrd="1" destOrd="0" parTransId="{3C4E328D-11BE-49D3-9393-23D28477D271}" sibTransId="{7B38A90C-D095-4FF9-BEFB-CE3158D8900C}"/>
    <dgm:cxn modelId="{18BB5090-DB84-4FBE-B4A4-9516D1781098}" type="presOf" srcId="{55263C75-2F5E-4268-AA07-A2CBEA1C76C4}" destId="{3391A47C-CD3B-4171-996B-64FDEEE38F9B}" srcOrd="0" destOrd="0" presId="urn:microsoft.com/office/officeart/2005/8/layout/default#2"/>
    <dgm:cxn modelId="{3B14E567-E68C-4F15-8D51-D21BDD0201D3}" srcId="{6C718C4D-EB45-4946-8D7F-C0DD7C0B0538}" destId="{55132881-AB7E-4127-8CD3-26794FCB1BD9}" srcOrd="2" destOrd="0" parTransId="{FDED0B31-46C5-411D-9446-4CC5AA522463}" sibTransId="{2526231E-8C11-49B9-9CF3-3D72F007A1A7}"/>
    <dgm:cxn modelId="{76C305F7-9DC1-4F99-92B9-98E4865923F0}" type="presOf" srcId="{DA6068D6-6279-4F59-8782-8C48314AFD59}" destId="{E6B04E06-9FA5-41B4-86D7-3866E0996E52}" srcOrd="0" destOrd="0" presId="urn:microsoft.com/office/officeart/2005/8/layout/default#2"/>
    <dgm:cxn modelId="{300955CC-A53B-4A30-B1A3-E06D0E4BB18A}" srcId="{6C718C4D-EB45-4946-8D7F-C0DD7C0B0538}" destId="{8CA0BB2E-501F-4DD5-B3B6-23394C28EE0B}" srcOrd="7" destOrd="0" parTransId="{3BD7412A-6A38-4082-A08E-E04BAE00918B}" sibTransId="{F555D976-BEE6-499B-BBB0-7AAB7A3EFF2B}"/>
    <dgm:cxn modelId="{5F1A975B-113C-4344-85E6-00A58FA41BD5}" srcId="{6C718C4D-EB45-4946-8D7F-C0DD7C0B0538}" destId="{6CCAE792-78AD-4A9C-90BB-73234F153A6E}" srcOrd="8" destOrd="0" parTransId="{19C171C2-A29C-4896-897A-03D2A474A4F2}" sibTransId="{7EF8F662-F0DA-415B-8664-A75867862F43}"/>
    <dgm:cxn modelId="{331B1F0B-11B4-4F31-9A72-5691CDD319EB}" srcId="{6C718C4D-EB45-4946-8D7F-C0DD7C0B0538}" destId="{DA6068D6-6279-4F59-8782-8C48314AFD59}" srcOrd="4" destOrd="0" parTransId="{0B8EC745-D1FE-46A7-B3BB-88B1DE6BECDF}" sibTransId="{A56A065C-D937-4ED4-A504-6C2B73E45F08}"/>
    <dgm:cxn modelId="{D5B09D93-BDDA-4104-B624-A908464CE58A}" type="presOf" srcId="{6CCAE792-78AD-4A9C-90BB-73234F153A6E}" destId="{1B7FB122-6387-4FBB-818D-27F8CF011AF2}" srcOrd="0" destOrd="0" presId="urn:microsoft.com/office/officeart/2005/8/layout/default#2"/>
    <dgm:cxn modelId="{83528DB7-3744-4293-97AE-668755C140DC}" type="presOf" srcId="{02EF9638-9DCC-43A8-97BE-78238BF726D9}" destId="{44BFA3D7-4117-4607-98E6-E775F023B5DB}" srcOrd="0" destOrd="0" presId="urn:microsoft.com/office/officeart/2005/8/layout/default#2"/>
    <dgm:cxn modelId="{DD9525AA-8A00-40FB-B9BB-4BEFC8426998}" type="presOf" srcId="{55132881-AB7E-4127-8CD3-26794FCB1BD9}" destId="{81274F89-65A7-490D-9370-A34339C2BA56}" srcOrd="0" destOrd="0" presId="urn:microsoft.com/office/officeart/2005/8/layout/default#2"/>
    <dgm:cxn modelId="{607078B8-73F6-4B5E-BBCF-371B1EFA030B}" type="presParOf" srcId="{47471B57-7C36-4475-AC26-E7B6E25191C4}" destId="{0138D4DE-07DF-4BBF-9DA0-B1E1F19F5D5D}" srcOrd="0" destOrd="0" presId="urn:microsoft.com/office/officeart/2005/8/layout/default#2"/>
    <dgm:cxn modelId="{C20D1EBA-7191-4DCE-9546-C3BAE7FE1B8A}" type="presParOf" srcId="{47471B57-7C36-4475-AC26-E7B6E25191C4}" destId="{A87A9FD7-B6EE-4BAC-B197-B03CC1F751C2}" srcOrd="1" destOrd="0" presId="urn:microsoft.com/office/officeart/2005/8/layout/default#2"/>
    <dgm:cxn modelId="{5D6FAB34-6FB8-4435-A6E7-455B92215883}" type="presParOf" srcId="{47471B57-7C36-4475-AC26-E7B6E25191C4}" destId="{44BFA3D7-4117-4607-98E6-E775F023B5DB}" srcOrd="2" destOrd="0" presId="urn:microsoft.com/office/officeart/2005/8/layout/default#2"/>
    <dgm:cxn modelId="{E97CF1B5-22AF-4BB0-947A-001A35CEE8D8}" type="presParOf" srcId="{47471B57-7C36-4475-AC26-E7B6E25191C4}" destId="{2FB20F44-002B-4709-8C2E-51448A1CD5F5}" srcOrd="3" destOrd="0" presId="urn:microsoft.com/office/officeart/2005/8/layout/default#2"/>
    <dgm:cxn modelId="{70FC064A-3526-46BF-96B6-0D66DA5F9ED1}" type="presParOf" srcId="{47471B57-7C36-4475-AC26-E7B6E25191C4}" destId="{81274F89-65A7-490D-9370-A34339C2BA56}" srcOrd="4" destOrd="0" presId="urn:microsoft.com/office/officeart/2005/8/layout/default#2"/>
    <dgm:cxn modelId="{F3A3E13C-D903-472E-8B6A-8ECDC32D9CC0}" type="presParOf" srcId="{47471B57-7C36-4475-AC26-E7B6E25191C4}" destId="{73F42E8C-85CF-4B4F-A43F-FD077B11AAF5}" srcOrd="5" destOrd="0" presId="urn:microsoft.com/office/officeart/2005/8/layout/default#2"/>
    <dgm:cxn modelId="{8728443A-2B4D-423C-A535-E0B794570141}" type="presParOf" srcId="{47471B57-7C36-4475-AC26-E7B6E25191C4}" destId="{B1ED3C8A-7ECA-44F0-A712-98C61B3F6F59}" srcOrd="6" destOrd="0" presId="urn:microsoft.com/office/officeart/2005/8/layout/default#2"/>
    <dgm:cxn modelId="{5D9194C6-6E4E-4EAE-8F46-43D863DF0E52}" type="presParOf" srcId="{47471B57-7C36-4475-AC26-E7B6E25191C4}" destId="{4B2D3A64-EAAE-4461-ACCD-D43A6C4DB0BB}" srcOrd="7" destOrd="0" presId="urn:microsoft.com/office/officeart/2005/8/layout/default#2"/>
    <dgm:cxn modelId="{D48A1186-7E4F-4B54-9AE4-440A51959C9A}" type="presParOf" srcId="{47471B57-7C36-4475-AC26-E7B6E25191C4}" destId="{E6B04E06-9FA5-41B4-86D7-3866E0996E52}" srcOrd="8" destOrd="0" presId="urn:microsoft.com/office/officeart/2005/8/layout/default#2"/>
    <dgm:cxn modelId="{4A61F467-C1F2-4115-9DA9-1A79B87E70EB}" type="presParOf" srcId="{47471B57-7C36-4475-AC26-E7B6E25191C4}" destId="{27B55589-DC85-4DEB-A662-C84A3E7CDBE8}" srcOrd="9" destOrd="0" presId="urn:microsoft.com/office/officeart/2005/8/layout/default#2"/>
    <dgm:cxn modelId="{54277CF4-10D0-4608-9BE2-DA3F91878A98}" type="presParOf" srcId="{47471B57-7C36-4475-AC26-E7B6E25191C4}" destId="{3391A47C-CD3B-4171-996B-64FDEEE38F9B}" srcOrd="10" destOrd="0" presId="urn:microsoft.com/office/officeart/2005/8/layout/default#2"/>
    <dgm:cxn modelId="{BDADD3E6-AECC-4257-B0B9-D4CD4F6FF1D8}" type="presParOf" srcId="{47471B57-7C36-4475-AC26-E7B6E25191C4}" destId="{E6972790-F541-4512-B16E-B080C0E9C540}" srcOrd="11" destOrd="0" presId="urn:microsoft.com/office/officeart/2005/8/layout/default#2"/>
    <dgm:cxn modelId="{AEBBD303-5079-4130-A438-CEC48D08DF28}" type="presParOf" srcId="{47471B57-7C36-4475-AC26-E7B6E25191C4}" destId="{5C1A4E9D-9D44-496E-86AC-D9C6CEDB7779}" srcOrd="12" destOrd="0" presId="urn:microsoft.com/office/officeart/2005/8/layout/default#2"/>
    <dgm:cxn modelId="{8BB64654-1FEB-49AC-80E6-928CA545CA57}" type="presParOf" srcId="{47471B57-7C36-4475-AC26-E7B6E25191C4}" destId="{7E27BD5C-EEA1-4F02-9780-02F3BA0638D6}" srcOrd="13" destOrd="0" presId="urn:microsoft.com/office/officeart/2005/8/layout/default#2"/>
    <dgm:cxn modelId="{4BD915B2-985C-4A25-930C-1A5C8C66BC79}" type="presParOf" srcId="{47471B57-7C36-4475-AC26-E7B6E25191C4}" destId="{1DD41C8D-089A-4D04-96D9-34F25F1997A8}" srcOrd="14" destOrd="0" presId="urn:microsoft.com/office/officeart/2005/8/layout/default#2"/>
    <dgm:cxn modelId="{B26F15C1-3C99-44EB-A38F-792BB1DACAF4}" type="presParOf" srcId="{47471B57-7C36-4475-AC26-E7B6E25191C4}" destId="{1844E98A-7B24-464F-99CD-A9AAEF7B6FD1}" srcOrd="15" destOrd="0" presId="urn:microsoft.com/office/officeart/2005/8/layout/default#2"/>
    <dgm:cxn modelId="{6D15956E-F7DE-4BBE-A0DF-6659F9D70240}" type="presParOf" srcId="{47471B57-7C36-4475-AC26-E7B6E25191C4}" destId="{1B7FB122-6387-4FBB-818D-27F8CF011AF2}" srcOrd="16" destOrd="0" presId="urn:microsoft.com/office/officeart/2005/8/layout/defaul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1A7CF7-B114-44CB-A2CE-6AAEA7904260}" type="doc">
      <dgm:prSet loTypeId="urn:microsoft.com/office/officeart/2008/layout/PictureAccentList" loCatId="list" qsTypeId="urn:microsoft.com/office/officeart/2005/8/quickstyle/simple2" qsCatId="simple" csTypeId="urn:microsoft.com/office/officeart/2005/8/colors/accent2_1" csCatId="accent2" phldr="1"/>
      <dgm:spPr/>
      <dgm:t>
        <a:bodyPr/>
        <a:lstStyle/>
        <a:p>
          <a:endParaRPr lang="es-ES"/>
        </a:p>
      </dgm:t>
    </dgm:pt>
    <dgm:pt modelId="{A0519091-A6E6-4F0D-8D31-E6F07483B6C7}">
      <dgm:prSet phldrT="[Texto]" custT="1"/>
      <dgm:spPr/>
      <dgm:t>
        <a:bodyPr/>
        <a:lstStyle/>
        <a:p>
          <a:r>
            <a:rPr lang="es-ES" sz="2000" b="0" i="0" u="none" strike="noStrike" baseline="0" dirty="0" smtClean="0">
              <a:solidFill>
                <a:schemeClr val="tx1"/>
              </a:solidFill>
              <a:latin typeface="+mn-lt"/>
              <a:ea typeface="+mn-ea"/>
              <a:cs typeface="+mn-cs"/>
            </a:rPr>
            <a:t>Establece reglas y límites, atendiendo al sentido común y a la madurez del menor</a:t>
          </a:r>
          <a:endParaRPr lang="es-ES" sz="2000" dirty="0"/>
        </a:p>
      </dgm:t>
    </dgm:pt>
    <dgm:pt modelId="{63A05A63-EAC4-4FC4-A98D-7E09D56C78A4}" type="parTrans" cxnId="{0A9B2526-460E-4A67-9A80-2A744CAE2EA4}">
      <dgm:prSet/>
      <dgm:spPr/>
      <dgm:t>
        <a:bodyPr/>
        <a:lstStyle/>
        <a:p>
          <a:endParaRPr lang="es-ES" sz="2000"/>
        </a:p>
      </dgm:t>
    </dgm:pt>
    <dgm:pt modelId="{F1168B34-96DD-40E7-874F-6885F2164DBB}" type="sibTrans" cxnId="{0A9B2526-460E-4A67-9A80-2A744CAE2EA4}">
      <dgm:prSet/>
      <dgm:spPr/>
      <dgm:t>
        <a:bodyPr/>
        <a:lstStyle/>
        <a:p>
          <a:endParaRPr lang="es-ES" sz="2000"/>
        </a:p>
      </dgm:t>
    </dgm:pt>
    <dgm:pt modelId="{F1FA52FD-93E3-4E1F-9B84-1C35E16E197B}">
      <dgm:prSet phldrT="[Texto]" custT="1"/>
      <dgm:spPr/>
      <dgm:t>
        <a:bodyPr/>
        <a:lstStyle/>
        <a:p>
          <a:r>
            <a:rPr lang="es-ES" sz="2000" b="0" i="0" u="none" strike="noStrike" baseline="0" smtClean="0">
              <a:solidFill>
                <a:schemeClr val="tx1"/>
              </a:solidFill>
              <a:latin typeface="+mn-lt"/>
              <a:ea typeface="+mn-ea"/>
              <a:cs typeface="+mn-cs"/>
            </a:rPr>
            <a:t>Conoce y usa las herramientas de control parental</a:t>
          </a:r>
          <a:endParaRPr lang="es-ES" sz="2000" dirty="0"/>
        </a:p>
      </dgm:t>
    </dgm:pt>
    <dgm:pt modelId="{C857DB26-3103-48DC-98B0-B86D86ED207D}" type="parTrans" cxnId="{D61AC5EB-3D15-4B32-9170-44FF58B9BD4B}">
      <dgm:prSet/>
      <dgm:spPr/>
      <dgm:t>
        <a:bodyPr/>
        <a:lstStyle/>
        <a:p>
          <a:endParaRPr lang="es-ES" sz="2000"/>
        </a:p>
      </dgm:t>
    </dgm:pt>
    <dgm:pt modelId="{29406404-F40A-4646-A65C-16396B651284}" type="sibTrans" cxnId="{D61AC5EB-3D15-4B32-9170-44FF58B9BD4B}">
      <dgm:prSet/>
      <dgm:spPr/>
      <dgm:t>
        <a:bodyPr/>
        <a:lstStyle/>
        <a:p>
          <a:endParaRPr lang="es-ES" sz="2000"/>
        </a:p>
      </dgm:t>
    </dgm:pt>
    <dgm:pt modelId="{A437FAEE-00EC-44D0-8B63-CCC192C0D7E2}">
      <dgm:prSet phldrT="[Texto]" custT="1"/>
      <dgm:spPr/>
      <dgm:t>
        <a:bodyPr/>
        <a:lstStyle/>
        <a:p>
          <a:r>
            <a:rPr lang="es-ES" sz="2000" b="0" i="0" u="none" strike="noStrike" baseline="0" dirty="0" smtClean="0">
              <a:solidFill>
                <a:schemeClr val="tx1"/>
              </a:solidFill>
              <a:latin typeface="+mn-lt"/>
              <a:ea typeface="+mn-ea"/>
              <a:cs typeface="+mn-cs"/>
            </a:rPr>
            <a:t>Prepara un entorno TIC ajustado a la madurez del menor: cuentas de usuario específicas, buscadores y navegadores infantiles</a:t>
          </a:r>
          <a:endParaRPr lang="es-ES" sz="2000" dirty="0"/>
        </a:p>
      </dgm:t>
    </dgm:pt>
    <dgm:pt modelId="{10AAAD81-A5FB-4297-9E8F-E43D6D7A88EC}" type="parTrans" cxnId="{91063ADE-D753-4E99-B22C-F499371C55E7}">
      <dgm:prSet/>
      <dgm:spPr/>
      <dgm:t>
        <a:bodyPr/>
        <a:lstStyle/>
        <a:p>
          <a:endParaRPr lang="es-ES" sz="2000"/>
        </a:p>
      </dgm:t>
    </dgm:pt>
    <dgm:pt modelId="{CF05C648-5367-4D8D-B714-8A5EDBD4BDA0}" type="sibTrans" cxnId="{91063ADE-D753-4E99-B22C-F499371C55E7}">
      <dgm:prSet/>
      <dgm:spPr/>
      <dgm:t>
        <a:bodyPr/>
        <a:lstStyle/>
        <a:p>
          <a:endParaRPr lang="es-ES" sz="2000"/>
        </a:p>
      </dgm:t>
    </dgm:pt>
    <dgm:pt modelId="{66CC2D4A-3538-4BA5-BD8E-7D3D38144E57}" type="pres">
      <dgm:prSet presAssocID="{721A7CF7-B114-44CB-A2CE-6AAEA7904260}" presName="layout" presStyleCnt="0">
        <dgm:presLayoutVars>
          <dgm:chMax/>
          <dgm:chPref/>
          <dgm:dir/>
          <dgm:animOne val="branch"/>
          <dgm:animLvl val="lvl"/>
          <dgm:resizeHandles/>
        </dgm:presLayoutVars>
      </dgm:prSet>
      <dgm:spPr/>
      <dgm:t>
        <a:bodyPr/>
        <a:lstStyle/>
        <a:p>
          <a:endParaRPr lang="es-ES"/>
        </a:p>
      </dgm:t>
    </dgm:pt>
    <dgm:pt modelId="{32DBFACA-C4A2-46D9-97C2-95EF3CDE34F9}" type="pres">
      <dgm:prSet presAssocID="{A0519091-A6E6-4F0D-8D31-E6F07483B6C7}" presName="root" presStyleCnt="0">
        <dgm:presLayoutVars>
          <dgm:chMax/>
          <dgm:chPref val="4"/>
        </dgm:presLayoutVars>
      </dgm:prSet>
      <dgm:spPr/>
      <dgm:t>
        <a:bodyPr/>
        <a:lstStyle/>
        <a:p>
          <a:endParaRPr lang="es-ES"/>
        </a:p>
      </dgm:t>
    </dgm:pt>
    <dgm:pt modelId="{F790C153-F079-44B7-B91B-6EB88107C97D}" type="pres">
      <dgm:prSet presAssocID="{A0519091-A6E6-4F0D-8D31-E6F07483B6C7}" presName="rootComposite" presStyleCnt="0">
        <dgm:presLayoutVars/>
      </dgm:prSet>
      <dgm:spPr/>
      <dgm:t>
        <a:bodyPr/>
        <a:lstStyle/>
        <a:p>
          <a:endParaRPr lang="es-ES"/>
        </a:p>
      </dgm:t>
    </dgm:pt>
    <dgm:pt modelId="{52C13DA6-F34E-4D6A-9D99-39A406F8D5BE}" type="pres">
      <dgm:prSet presAssocID="{A0519091-A6E6-4F0D-8D31-E6F07483B6C7}" presName="rootText" presStyleLbl="node0" presStyleIdx="0" presStyleCnt="3" custScaleY="1079173">
        <dgm:presLayoutVars>
          <dgm:chMax/>
          <dgm:chPref val="4"/>
        </dgm:presLayoutVars>
      </dgm:prSet>
      <dgm:spPr/>
      <dgm:t>
        <a:bodyPr/>
        <a:lstStyle/>
        <a:p>
          <a:endParaRPr lang="es-ES"/>
        </a:p>
      </dgm:t>
    </dgm:pt>
    <dgm:pt modelId="{B1B94B63-DCD8-42C6-A028-558E8F9B70DA}" type="pres">
      <dgm:prSet presAssocID="{A0519091-A6E6-4F0D-8D31-E6F07483B6C7}" presName="childShape" presStyleCnt="0">
        <dgm:presLayoutVars>
          <dgm:chMax val="0"/>
          <dgm:chPref val="0"/>
        </dgm:presLayoutVars>
      </dgm:prSet>
      <dgm:spPr/>
      <dgm:t>
        <a:bodyPr/>
        <a:lstStyle/>
        <a:p>
          <a:endParaRPr lang="es-ES"/>
        </a:p>
      </dgm:t>
    </dgm:pt>
    <dgm:pt modelId="{013353BA-9799-4C0F-8620-B0B5A8E74E98}" type="pres">
      <dgm:prSet presAssocID="{F1FA52FD-93E3-4E1F-9B84-1C35E16E197B}" presName="root" presStyleCnt="0">
        <dgm:presLayoutVars>
          <dgm:chMax/>
          <dgm:chPref val="4"/>
        </dgm:presLayoutVars>
      </dgm:prSet>
      <dgm:spPr/>
      <dgm:t>
        <a:bodyPr/>
        <a:lstStyle/>
        <a:p>
          <a:endParaRPr lang="es-ES"/>
        </a:p>
      </dgm:t>
    </dgm:pt>
    <dgm:pt modelId="{36B611B6-08DD-4D98-8BEA-2B178B7E0357}" type="pres">
      <dgm:prSet presAssocID="{F1FA52FD-93E3-4E1F-9B84-1C35E16E197B}" presName="rootComposite" presStyleCnt="0">
        <dgm:presLayoutVars/>
      </dgm:prSet>
      <dgm:spPr/>
      <dgm:t>
        <a:bodyPr/>
        <a:lstStyle/>
        <a:p>
          <a:endParaRPr lang="es-ES"/>
        </a:p>
      </dgm:t>
    </dgm:pt>
    <dgm:pt modelId="{5545E0CC-7E3E-4709-BA07-656E562CD415}" type="pres">
      <dgm:prSet presAssocID="{F1FA52FD-93E3-4E1F-9B84-1C35E16E197B}" presName="rootText" presStyleLbl="node0" presStyleIdx="1" presStyleCnt="3" custScaleY="1013813" custLinFactY="179993" custLinFactNeighborX="3445" custLinFactNeighborY="200000">
        <dgm:presLayoutVars>
          <dgm:chMax/>
          <dgm:chPref val="4"/>
        </dgm:presLayoutVars>
      </dgm:prSet>
      <dgm:spPr/>
      <dgm:t>
        <a:bodyPr/>
        <a:lstStyle/>
        <a:p>
          <a:endParaRPr lang="es-ES"/>
        </a:p>
      </dgm:t>
    </dgm:pt>
    <dgm:pt modelId="{A95D73D6-77DA-4A7C-BAA6-F4C405F02707}" type="pres">
      <dgm:prSet presAssocID="{F1FA52FD-93E3-4E1F-9B84-1C35E16E197B}" presName="childShape" presStyleCnt="0">
        <dgm:presLayoutVars>
          <dgm:chMax val="0"/>
          <dgm:chPref val="0"/>
        </dgm:presLayoutVars>
      </dgm:prSet>
      <dgm:spPr/>
      <dgm:t>
        <a:bodyPr/>
        <a:lstStyle/>
        <a:p>
          <a:endParaRPr lang="es-ES"/>
        </a:p>
      </dgm:t>
    </dgm:pt>
    <dgm:pt modelId="{808C3CFB-68AC-473F-ADB1-3CFD0F31C870}" type="pres">
      <dgm:prSet presAssocID="{A437FAEE-00EC-44D0-8B63-CCC192C0D7E2}" presName="root" presStyleCnt="0">
        <dgm:presLayoutVars>
          <dgm:chMax/>
          <dgm:chPref val="4"/>
        </dgm:presLayoutVars>
      </dgm:prSet>
      <dgm:spPr/>
      <dgm:t>
        <a:bodyPr/>
        <a:lstStyle/>
        <a:p>
          <a:endParaRPr lang="es-ES"/>
        </a:p>
      </dgm:t>
    </dgm:pt>
    <dgm:pt modelId="{93ADF93D-BCDB-4402-ACC3-FF388CF29D90}" type="pres">
      <dgm:prSet presAssocID="{A437FAEE-00EC-44D0-8B63-CCC192C0D7E2}" presName="rootComposite" presStyleCnt="0">
        <dgm:presLayoutVars/>
      </dgm:prSet>
      <dgm:spPr/>
      <dgm:t>
        <a:bodyPr/>
        <a:lstStyle/>
        <a:p>
          <a:endParaRPr lang="es-ES"/>
        </a:p>
      </dgm:t>
    </dgm:pt>
    <dgm:pt modelId="{E61F1F12-8614-4F5F-9159-47D70370D400}" type="pres">
      <dgm:prSet presAssocID="{A437FAEE-00EC-44D0-8B63-CCC192C0D7E2}" presName="rootText" presStyleLbl="node0" presStyleIdx="2" presStyleCnt="3" custScaleY="1660052" custLinFactY="287701" custLinFactNeighborX="8042" custLinFactNeighborY="300000">
        <dgm:presLayoutVars>
          <dgm:chMax/>
          <dgm:chPref val="4"/>
        </dgm:presLayoutVars>
      </dgm:prSet>
      <dgm:spPr/>
      <dgm:t>
        <a:bodyPr/>
        <a:lstStyle/>
        <a:p>
          <a:endParaRPr lang="es-ES"/>
        </a:p>
      </dgm:t>
    </dgm:pt>
    <dgm:pt modelId="{04D1AA8B-D081-4F95-B7F5-EB4DD6F102F6}" type="pres">
      <dgm:prSet presAssocID="{A437FAEE-00EC-44D0-8B63-CCC192C0D7E2}" presName="childShape" presStyleCnt="0">
        <dgm:presLayoutVars>
          <dgm:chMax val="0"/>
          <dgm:chPref val="0"/>
        </dgm:presLayoutVars>
      </dgm:prSet>
      <dgm:spPr/>
      <dgm:t>
        <a:bodyPr/>
        <a:lstStyle/>
        <a:p>
          <a:endParaRPr lang="es-ES"/>
        </a:p>
      </dgm:t>
    </dgm:pt>
  </dgm:ptLst>
  <dgm:cxnLst>
    <dgm:cxn modelId="{D61AC5EB-3D15-4B32-9170-44FF58B9BD4B}" srcId="{721A7CF7-B114-44CB-A2CE-6AAEA7904260}" destId="{F1FA52FD-93E3-4E1F-9B84-1C35E16E197B}" srcOrd="1" destOrd="0" parTransId="{C857DB26-3103-48DC-98B0-B86D86ED207D}" sibTransId="{29406404-F40A-4646-A65C-16396B651284}"/>
    <dgm:cxn modelId="{D2253844-5F3C-4426-A1C6-E440763E5627}" type="presOf" srcId="{F1FA52FD-93E3-4E1F-9B84-1C35E16E197B}" destId="{5545E0CC-7E3E-4709-BA07-656E562CD415}" srcOrd="0" destOrd="0" presId="urn:microsoft.com/office/officeart/2008/layout/PictureAccentList"/>
    <dgm:cxn modelId="{0A9B2526-460E-4A67-9A80-2A744CAE2EA4}" srcId="{721A7CF7-B114-44CB-A2CE-6AAEA7904260}" destId="{A0519091-A6E6-4F0D-8D31-E6F07483B6C7}" srcOrd="0" destOrd="0" parTransId="{63A05A63-EAC4-4FC4-A98D-7E09D56C78A4}" sibTransId="{F1168B34-96DD-40E7-874F-6885F2164DBB}"/>
    <dgm:cxn modelId="{DCE46B88-5E19-4369-A6A2-2520D51014A5}" type="presOf" srcId="{A437FAEE-00EC-44D0-8B63-CCC192C0D7E2}" destId="{E61F1F12-8614-4F5F-9159-47D70370D400}" srcOrd="0" destOrd="0" presId="urn:microsoft.com/office/officeart/2008/layout/PictureAccentList"/>
    <dgm:cxn modelId="{3173E951-EEB8-432C-9FD2-9F6AA8BA164E}" type="presOf" srcId="{721A7CF7-B114-44CB-A2CE-6AAEA7904260}" destId="{66CC2D4A-3538-4BA5-BD8E-7D3D38144E57}" srcOrd="0" destOrd="0" presId="urn:microsoft.com/office/officeart/2008/layout/PictureAccentList"/>
    <dgm:cxn modelId="{91063ADE-D753-4E99-B22C-F499371C55E7}" srcId="{721A7CF7-B114-44CB-A2CE-6AAEA7904260}" destId="{A437FAEE-00EC-44D0-8B63-CCC192C0D7E2}" srcOrd="2" destOrd="0" parTransId="{10AAAD81-A5FB-4297-9E8F-E43D6D7A88EC}" sibTransId="{CF05C648-5367-4D8D-B714-8A5EDBD4BDA0}"/>
    <dgm:cxn modelId="{90EED643-971C-425C-8D6B-D42FB49B2D96}" type="presOf" srcId="{A0519091-A6E6-4F0D-8D31-E6F07483B6C7}" destId="{52C13DA6-F34E-4D6A-9D99-39A406F8D5BE}" srcOrd="0" destOrd="0" presId="urn:microsoft.com/office/officeart/2008/layout/PictureAccentList"/>
    <dgm:cxn modelId="{D256970E-08DE-47CA-AAA9-12DAA328E271}" type="presParOf" srcId="{66CC2D4A-3538-4BA5-BD8E-7D3D38144E57}" destId="{32DBFACA-C4A2-46D9-97C2-95EF3CDE34F9}" srcOrd="0" destOrd="0" presId="urn:microsoft.com/office/officeart/2008/layout/PictureAccentList"/>
    <dgm:cxn modelId="{9F1DC361-7563-4FF0-9BC4-D79FD2E07A47}" type="presParOf" srcId="{32DBFACA-C4A2-46D9-97C2-95EF3CDE34F9}" destId="{F790C153-F079-44B7-B91B-6EB88107C97D}" srcOrd="0" destOrd="0" presId="urn:microsoft.com/office/officeart/2008/layout/PictureAccentList"/>
    <dgm:cxn modelId="{91A888DB-C5E5-46E1-B544-08708BCC0C22}" type="presParOf" srcId="{F790C153-F079-44B7-B91B-6EB88107C97D}" destId="{52C13DA6-F34E-4D6A-9D99-39A406F8D5BE}" srcOrd="0" destOrd="0" presId="urn:microsoft.com/office/officeart/2008/layout/PictureAccentList"/>
    <dgm:cxn modelId="{5E11B800-BD62-475B-8380-EF38592FFC33}" type="presParOf" srcId="{32DBFACA-C4A2-46D9-97C2-95EF3CDE34F9}" destId="{B1B94B63-DCD8-42C6-A028-558E8F9B70DA}" srcOrd="1" destOrd="0" presId="urn:microsoft.com/office/officeart/2008/layout/PictureAccentList"/>
    <dgm:cxn modelId="{A13215C4-4E23-4F04-8ADD-1CD49BA397EC}" type="presParOf" srcId="{66CC2D4A-3538-4BA5-BD8E-7D3D38144E57}" destId="{013353BA-9799-4C0F-8620-B0B5A8E74E98}" srcOrd="1" destOrd="0" presId="urn:microsoft.com/office/officeart/2008/layout/PictureAccentList"/>
    <dgm:cxn modelId="{7E5F5FC5-B9CB-43A2-9CEF-2D7BCCE13527}" type="presParOf" srcId="{013353BA-9799-4C0F-8620-B0B5A8E74E98}" destId="{36B611B6-08DD-4D98-8BEA-2B178B7E0357}" srcOrd="0" destOrd="0" presId="urn:microsoft.com/office/officeart/2008/layout/PictureAccentList"/>
    <dgm:cxn modelId="{0972B821-E7D7-450F-A3A9-018C987DAABD}" type="presParOf" srcId="{36B611B6-08DD-4D98-8BEA-2B178B7E0357}" destId="{5545E0CC-7E3E-4709-BA07-656E562CD415}" srcOrd="0" destOrd="0" presId="urn:microsoft.com/office/officeart/2008/layout/PictureAccentList"/>
    <dgm:cxn modelId="{51CE342F-8BAA-4EA0-8511-CB0F359810C4}" type="presParOf" srcId="{013353BA-9799-4C0F-8620-B0B5A8E74E98}" destId="{A95D73D6-77DA-4A7C-BAA6-F4C405F02707}" srcOrd="1" destOrd="0" presId="urn:microsoft.com/office/officeart/2008/layout/PictureAccentList"/>
    <dgm:cxn modelId="{E112DD48-6EFB-4E2D-90CD-1E9F508B8BC7}" type="presParOf" srcId="{66CC2D4A-3538-4BA5-BD8E-7D3D38144E57}" destId="{808C3CFB-68AC-473F-ADB1-3CFD0F31C870}" srcOrd="2" destOrd="0" presId="urn:microsoft.com/office/officeart/2008/layout/PictureAccentList"/>
    <dgm:cxn modelId="{3A9E4105-F160-4DFB-A35E-230403828066}" type="presParOf" srcId="{808C3CFB-68AC-473F-ADB1-3CFD0F31C870}" destId="{93ADF93D-BCDB-4402-ACC3-FF388CF29D90}" srcOrd="0" destOrd="0" presId="urn:microsoft.com/office/officeart/2008/layout/PictureAccentList"/>
    <dgm:cxn modelId="{F16B4A76-6E93-4108-A930-08998E6396C7}" type="presParOf" srcId="{93ADF93D-BCDB-4402-ACC3-FF388CF29D90}" destId="{E61F1F12-8614-4F5F-9159-47D70370D400}" srcOrd="0" destOrd="0" presId="urn:microsoft.com/office/officeart/2008/layout/PictureAccentList"/>
    <dgm:cxn modelId="{AEB962C3-6A5D-4A8C-B4B6-BAD797BB9CDE}" type="presParOf" srcId="{808C3CFB-68AC-473F-ADB1-3CFD0F31C870}" destId="{04D1AA8B-D081-4F95-B7F5-EB4DD6F102F6}"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67AC0C-7CB7-449F-8FE3-CC26D65501D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1D4F8EED-3DA2-4562-A7F9-B2B66E527E75}">
      <dgm:prSet phldrT="[Texto]"/>
      <dgm:spPr>
        <a:solidFill>
          <a:schemeClr val="accent1"/>
        </a:solidFill>
      </dgm:spPr>
      <dgm:t>
        <a:bodyPr/>
        <a:lstStyle/>
        <a:p>
          <a:r>
            <a:rPr lang="es-ES" dirty="0" smtClean="0"/>
            <a:t>La importancia de no publicar excesiva información personal </a:t>
          </a:r>
          <a:endParaRPr lang="es-ES" dirty="0"/>
        </a:p>
      </dgm:t>
    </dgm:pt>
    <dgm:pt modelId="{E8B7D7D4-FD71-4195-843E-C60D3442DFA1}" type="parTrans" cxnId="{1B7A964E-8D7D-424C-BB4B-19650170AB45}">
      <dgm:prSet/>
      <dgm:spPr/>
      <dgm:t>
        <a:bodyPr/>
        <a:lstStyle/>
        <a:p>
          <a:endParaRPr lang="es-ES"/>
        </a:p>
      </dgm:t>
    </dgm:pt>
    <dgm:pt modelId="{D90F88E7-CDC2-4EEF-83A1-78CD2D27E480}" type="sibTrans" cxnId="{1B7A964E-8D7D-424C-BB4B-19650170AB45}">
      <dgm:prSet/>
      <dgm:spPr/>
      <dgm:t>
        <a:bodyPr/>
        <a:lstStyle/>
        <a:p>
          <a:endParaRPr lang="es-ES"/>
        </a:p>
      </dgm:t>
    </dgm:pt>
    <dgm:pt modelId="{693E410F-44F5-4F35-A0D4-FD5A46984AF4}">
      <dgm:prSet phldrT="[Texto]"/>
      <dgm:spPr>
        <a:solidFill>
          <a:srgbClr val="002060"/>
        </a:solidFill>
      </dgm:spPr>
      <dgm:t>
        <a:bodyPr/>
        <a:lstStyle/>
        <a:p>
          <a:r>
            <a:rPr lang="es-ES" dirty="0" smtClean="0"/>
            <a:t>Configurar adecuadamente las opciones de privacidad en redes, navegadores, dispositivos móviles…</a:t>
          </a:r>
          <a:endParaRPr lang="es-ES" dirty="0"/>
        </a:p>
      </dgm:t>
    </dgm:pt>
    <dgm:pt modelId="{4DA2B678-29DF-4CCA-BC4C-B4467B1610FB}" type="parTrans" cxnId="{BC73F596-0B26-4E74-9D41-9CF29AF63325}">
      <dgm:prSet/>
      <dgm:spPr/>
      <dgm:t>
        <a:bodyPr/>
        <a:lstStyle/>
        <a:p>
          <a:endParaRPr lang="es-ES"/>
        </a:p>
      </dgm:t>
    </dgm:pt>
    <dgm:pt modelId="{000D0044-502E-4EFF-8BE5-E2CD548E24E9}" type="sibTrans" cxnId="{BC73F596-0B26-4E74-9D41-9CF29AF63325}">
      <dgm:prSet/>
      <dgm:spPr/>
      <dgm:t>
        <a:bodyPr/>
        <a:lstStyle/>
        <a:p>
          <a:endParaRPr lang="es-ES"/>
        </a:p>
      </dgm:t>
    </dgm:pt>
    <dgm:pt modelId="{4460DB68-076F-4607-AFF2-250F040136A4}">
      <dgm:prSet phldrT="[Texto]"/>
      <dgm:spPr>
        <a:solidFill>
          <a:schemeClr val="accent1"/>
        </a:solidFill>
      </dgm:spPr>
      <dgm:t>
        <a:bodyPr/>
        <a:lstStyle/>
        <a:p>
          <a:r>
            <a:rPr lang="es-ES" dirty="0" smtClean="0"/>
            <a:t>Valorar cuándo tener activados servicios de geolocalización</a:t>
          </a:r>
          <a:endParaRPr lang="es-ES" dirty="0"/>
        </a:p>
      </dgm:t>
    </dgm:pt>
    <dgm:pt modelId="{E9250FEA-540F-4735-92E9-793B9CFC1A91}" type="parTrans" cxnId="{BF825263-A730-4FA6-AF12-6833C43DAAED}">
      <dgm:prSet/>
      <dgm:spPr/>
      <dgm:t>
        <a:bodyPr/>
        <a:lstStyle/>
        <a:p>
          <a:endParaRPr lang="es-ES"/>
        </a:p>
      </dgm:t>
    </dgm:pt>
    <dgm:pt modelId="{632844EB-5652-4081-A970-A1D79EE2FD37}" type="sibTrans" cxnId="{BF825263-A730-4FA6-AF12-6833C43DAAED}">
      <dgm:prSet/>
      <dgm:spPr/>
      <dgm:t>
        <a:bodyPr/>
        <a:lstStyle/>
        <a:p>
          <a:endParaRPr lang="es-ES"/>
        </a:p>
      </dgm:t>
    </dgm:pt>
    <dgm:pt modelId="{5BC9990B-D8D2-422B-A6B3-C33C5135B170}">
      <dgm:prSet phldrT="[Texto]"/>
      <dgm:spPr>
        <a:solidFill>
          <a:srgbClr val="002060"/>
        </a:solidFill>
      </dgm:spPr>
      <dgm:t>
        <a:bodyPr/>
        <a:lstStyle/>
        <a:p>
          <a:r>
            <a:rPr lang="es-ES" dirty="0" smtClean="0"/>
            <a:t>Cerrar las sesiones tras utilizar servicios en línea</a:t>
          </a:r>
          <a:endParaRPr lang="es-ES" dirty="0"/>
        </a:p>
      </dgm:t>
    </dgm:pt>
    <dgm:pt modelId="{A13FE09B-B954-4BA4-BFA0-1EBDC82F8D19}" type="parTrans" cxnId="{A440D950-77E3-42DE-B95A-B50778AC9F69}">
      <dgm:prSet/>
      <dgm:spPr/>
      <dgm:t>
        <a:bodyPr/>
        <a:lstStyle/>
        <a:p>
          <a:endParaRPr lang="es-ES"/>
        </a:p>
      </dgm:t>
    </dgm:pt>
    <dgm:pt modelId="{9F61EC56-43C8-488A-ABF5-B8CFD414857E}" type="sibTrans" cxnId="{A440D950-77E3-42DE-B95A-B50778AC9F69}">
      <dgm:prSet/>
      <dgm:spPr/>
      <dgm:t>
        <a:bodyPr/>
        <a:lstStyle/>
        <a:p>
          <a:endParaRPr lang="es-ES"/>
        </a:p>
      </dgm:t>
    </dgm:pt>
    <dgm:pt modelId="{904384E5-34E5-473F-9076-F1740F369A2F}">
      <dgm:prSet phldrT="[Texto]"/>
      <dgm:spPr>
        <a:solidFill>
          <a:schemeClr val="accent1"/>
        </a:solidFill>
      </dgm:spPr>
      <dgm:t>
        <a:bodyPr/>
        <a:lstStyle/>
        <a:p>
          <a:r>
            <a:rPr lang="es-ES" dirty="0" smtClean="0"/>
            <a:t>Ser respetuoso con la información de otras personas, no publicando información de terceros sin su permiso</a:t>
          </a:r>
          <a:endParaRPr lang="es-ES" dirty="0"/>
        </a:p>
      </dgm:t>
    </dgm:pt>
    <dgm:pt modelId="{2C33BDD5-A5AC-4DC0-A190-95B2AE4357F1}" type="parTrans" cxnId="{9531EFC7-E68E-4320-A945-D9F67FB8AB1C}">
      <dgm:prSet/>
      <dgm:spPr/>
      <dgm:t>
        <a:bodyPr/>
        <a:lstStyle/>
        <a:p>
          <a:endParaRPr lang="es-ES"/>
        </a:p>
      </dgm:t>
    </dgm:pt>
    <dgm:pt modelId="{E1D79683-23E9-4307-9CD3-396724BECC13}" type="sibTrans" cxnId="{9531EFC7-E68E-4320-A945-D9F67FB8AB1C}">
      <dgm:prSet/>
      <dgm:spPr/>
      <dgm:t>
        <a:bodyPr/>
        <a:lstStyle/>
        <a:p>
          <a:endParaRPr lang="es-ES"/>
        </a:p>
      </dgm:t>
    </dgm:pt>
    <dgm:pt modelId="{13C86D0B-B343-46D3-B160-F1318F7CB5AE}">
      <dgm:prSet phldrT="[Texto]"/>
      <dgm:spPr>
        <a:solidFill>
          <a:srgbClr val="002060"/>
        </a:solidFill>
      </dgm:spPr>
      <dgm:t>
        <a:bodyPr/>
        <a:lstStyle/>
        <a:p>
          <a:r>
            <a:rPr lang="es-ES" dirty="0" smtClean="0"/>
            <a:t>Entender los riesgos de enviar contenido de carácter sexual</a:t>
          </a:r>
          <a:endParaRPr lang="es-ES" b="1" dirty="0"/>
        </a:p>
      </dgm:t>
    </dgm:pt>
    <dgm:pt modelId="{985F83CA-2483-42E9-9DB9-AFEB6ED8E50C}" type="parTrans" cxnId="{FB0DC62C-9130-4AB5-8919-710A56D140D3}">
      <dgm:prSet/>
      <dgm:spPr/>
      <dgm:t>
        <a:bodyPr/>
        <a:lstStyle/>
        <a:p>
          <a:endParaRPr lang="es-ES"/>
        </a:p>
      </dgm:t>
    </dgm:pt>
    <dgm:pt modelId="{4D0FE365-BFBA-4145-80CE-AD2FBC89BD2C}" type="sibTrans" cxnId="{FB0DC62C-9130-4AB5-8919-710A56D140D3}">
      <dgm:prSet/>
      <dgm:spPr/>
      <dgm:t>
        <a:bodyPr/>
        <a:lstStyle/>
        <a:p>
          <a:endParaRPr lang="es-ES"/>
        </a:p>
      </dgm:t>
    </dgm:pt>
    <dgm:pt modelId="{91B1975F-598E-49FA-AF79-F189643860FC}">
      <dgm:prSet phldrT="[Texto]"/>
      <dgm:spPr>
        <a:solidFill>
          <a:srgbClr val="002060"/>
        </a:solidFill>
      </dgm:spPr>
      <dgm:t>
        <a:bodyPr/>
        <a:lstStyle/>
        <a:p>
          <a:r>
            <a:rPr lang="es-ES" dirty="0" smtClean="0"/>
            <a:t>Pensar antes </a:t>
          </a:r>
          <a:r>
            <a:rPr lang="es-ES" b="0" dirty="0" smtClean="0"/>
            <a:t>de publicar</a:t>
          </a:r>
          <a:endParaRPr lang="es-ES" b="0" dirty="0"/>
        </a:p>
      </dgm:t>
    </dgm:pt>
    <dgm:pt modelId="{A4535BF0-AC91-468E-BB6D-21A2BD778038}" type="parTrans" cxnId="{F867CF6E-D387-48AC-A35D-9B8688F52ADF}">
      <dgm:prSet/>
      <dgm:spPr/>
      <dgm:t>
        <a:bodyPr/>
        <a:lstStyle/>
        <a:p>
          <a:endParaRPr lang="es-ES"/>
        </a:p>
      </dgm:t>
    </dgm:pt>
    <dgm:pt modelId="{2A0553EA-4E28-4EFE-9482-5DF98C6E38E0}" type="sibTrans" cxnId="{F867CF6E-D387-48AC-A35D-9B8688F52ADF}">
      <dgm:prSet/>
      <dgm:spPr/>
      <dgm:t>
        <a:bodyPr/>
        <a:lstStyle/>
        <a:p>
          <a:endParaRPr lang="es-ES"/>
        </a:p>
      </dgm:t>
    </dgm:pt>
    <dgm:pt modelId="{9D995E2C-0C46-4887-96CC-E3884434703F}" type="pres">
      <dgm:prSet presAssocID="{C167AC0C-7CB7-449F-8FE3-CC26D65501D7}" presName="diagram" presStyleCnt="0">
        <dgm:presLayoutVars>
          <dgm:dir/>
          <dgm:resizeHandles val="exact"/>
        </dgm:presLayoutVars>
      </dgm:prSet>
      <dgm:spPr/>
      <dgm:t>
        <a:bodyPr/>
        <a:lstStyle/>
        <a:p>
          <a:endParaRPr lang="es-ES"/>
        </a:p>
      </dgm:t>
    </dgm:pt>
    <dgm:pt modelId="{B354DCA5-1247-4190-BE97-13DDF04A8787}" type="pres">
      <dgm:prSet presAssocID="{1D4F8EED-3DA2-4562-A7F9-B2B66E527E75}" presName="node" presStyleLbl="node1" presStyleIdx="0" presStyleCnt="7" custLinFactNeighborY="4127">
        <dgm:presLayoutVars>
          <dgm:bulletEnabled val="1"/>
        </dgm:presLayoutVars>
      </dgm:prSet>
      <dgm:spPr/>
      <dgm:t>
        <a:bodyPr/>
        <a:lstStyle/>
        <a:p>
          <a:endParaRPr lang="es-ES"/>
        </a:p>
      </dgm:t>
    </dgm:pt>
    <dgm:pt modelId="{45432FBD-71A8-4F71-8C4C-1B0BAED7E4FE}" type="pres">
      <dgm:prSet presAssocID="{D90F88E7-CDC2-4EEF-83A1-78CD2D27E480}" presName="sibTrans" presStyleCnt="0"/>
      <dgm:spPr/>
    </dgm:pt>
    <dgm:pt modelId="{2E021FC9-ACA1-43B8-BB05-27B53F4A6CCC}" type="pres">
      <dgm:prSet presAssocID="{693E410F-44F5-4F35-A0D4-FD5A46984AF4}" presName="node" presStyleLbl="node1" presStyleIdx="1" presStyleCnt="7">
        <dgm:presLayoutVars>
          <dgm:bulletEnabled val="1"/>
        </dgm:presLayoutVars>
      </dgm:prSet>
      <dgm:spPr/>
      <dgm:t>
        <a:bodyPr/>
        <a:lstStyle/>
        <a:p>
          <a:endParaRPr lang="es-ES"/>
        </a:p>
      </dgm:t>
    </dgm:pt>
    <dgm:pt modelId="{C77BB25C-94A8-4788-8FBC-D892282DB879}" type="pres">
      <dgm:prSet presAssocID="{000D0044-502E-4EFF-8BE5-E2CD548E24E9}" presName="sibTrans" presStyleCnt="0"/>
      <dgm:spPr/>
    </dgm:pt>
    <dgm:pt modelId="{79A486FB-5814-43E1-A23A-6B2CE931DD6F}" type="pres">
      <dgm:prSet presAssocID="{4460DB68-076F-4607-AFF2-250F040136A4}" presName="node" presStyleLbl="node1" presStyleIdx="2" presStyleCnt="7">
        <dgm:presLayoutVars>
          <dgm:bulletEnabled val="1"/>
        </dgm:presLayoutVars>
      </dgm:prSet>
      <dgm:spPr/>
      <dgm:t>
        <a:bodyPr/>
        <a:lstStyle/>
        <a:p>
          <a:endParaRPr lang="es-ES"/>
        </a:p>
      </dgm:t>
    </dgm:pt>
    <dgm:pt modelId="{42C8BEBC-071D-4BBF-857A-E40D0F339E78}" type="pres">
      <dgm:prSet presAssocID="{632844EB-5652-4081-A970-A1D79EE2FD37}" presName="sibTrans" presStyleCnt="0"/>
      <dgm:spPr/>
    </dgm:pt>
    <dgm:pt modelId="{EDF1DFA3-C643-428F-8EB7-55FFB29EB1EB}" type="pres">
      <dgm:prSet presAssocID="{5BC9990B-D8D2-422B-A6B3-C33C5135B170}" presName="node" presStyleLbl="node1" presStyleIdx="3" presStyleCnt="7">
        <dgm:presLayoutVars>
          <dgm:bulletEnabled val="1"/>
        </dgm:presLayoutVars>
      </dgm:prSet>
      <dgm:spPr/>
      <dgm:t>
        <a:bodyPr/>
        <a:lstStyle/>
        <a:p>
          <a:endParaRPr lang="es-ES"/>
        </a:p>
      </dgm:t>
    </dgm:pt>
    <dgm:pt modelId="{C801AD03-623E-4EA9-A59E-50C556485A1C}" type="pres">
      <dgm:prSet presAssocID="{9F61EC56-43C8-488A-ABF5-B8CFD414857E}" presName="sibTrans" presStyleCnt="0"/>
      <dgm:spPr/>
    </dgm:pt>
    <dgm:pt modelId="{38A8226B-FF4D-469C-B218-B59A0B49AE10}" type="pres">
      <dgm:prSet presAssocID="{904384E5-34E5-473F-9076-F1740F369A2F}" presName="node" presStyleLbl="node1" presStyleIdx="4" presStyleCnt="7">
        <dgm:presLayoutVars>
          <dgm:bulletEnabled val="1"/>
        </dgm:presLayoutVars>
      </dgm:prSet>
      <dgm:spPr/>
      <dgm:t>
        <a:bodyPr/>
        <a:lstStyle/>
        <a:p>
          <a:endParaRPr lang="es-ES"/>
        </a:p>
      </dgm:t>
    </dgm:pt>
    <dgm:pt modelId="{8C95523B-087D-4BED-959B-2945D8C1560A}" type="pres">
      <dgm:prSet presAssocID="{E1D79683-23E9-4307-9CD3-396724BECC13}" presName="sibTrans" presStyleCnt="0"/>
      <dgm:spPr/>
    </dgm:pt>
    <dgm:pt modelId="{C16B2A21-4B69-4823-B614-C9DFDED946D6}" type="pres">
      <dgm:prSet presAssocID="{13C86D0B-B343-46D3-B160-F1318F7CB5AE}" presName="node" presStyleLbl="node1" presStyleIdx="5" presStyleCnt="7">
        <dgm:presLayoutVars>
          <dgm:bulletEnabled val="1"/>
        </dgm:presLayoutVars>
      </dgm:prSet>
      <dgm:spPr/>
      <dgm:t>
        <a:bodyPr/>
        <a:lstStyle/>
        <a:p>
          <a:endParaRPr lang="es-ES"/>
        </a:p>
      </dgm:t>
    </dgm:pt>
    <dgm:pt modelId="{D317D283-2311-4952-8D34-48AA23F24AA2}" type="pres">
      <dgm:prSet presAssocID="{4D0FE365-BFBA-4145-80CE-AD2FBC89BD2C}" presName="sibTrans" presStyleCnt="0"/>
      <dgm:spPr/>
    </dgm:pt>
    <dgm:pt modelId="{E81E03E1-78F2-4EF1-9385-974965193955}" type="pres">
      <dgm:prSet presAssocID="{91B1975F-598E-49FA-AF79-F189643860FC}" presName="node" presStyleLbl="node1" presStyleIdx="6" presStyleCnt="7">
        <dgm:presLayoutVars>
          <dgm:bulletEnabled val="1"/>
        </dgm:presLayoutVars>
      </dgm:prSet>
      <dgm:spPr/>
      <dgm:t>
        <a:bodyPr/>
        <a:lstStyle/>
        <a:p>
          <a:endParaRPr lang="es-ES"/>
        </a:p>
      </dgm:t>
    </dgm:pt>
  </dgm:ptLst>
  <dgm:cxnLst>
    <dgm:cxn modelId="{BF825263-A730-4FA6-AF12-6833C43DAAED}" srcId="{C167AC0C-7CB7-449F-8FE3-CC26D65501D7}" destId="{4460DB68-076F-4607-AFF2-250F040136A4}" srcOrd="2" destOrd="0" parTransId="{E9250FEA-540F-4735-92E9-793B9CFC1A91}" sibTransId="{632844EB-5652-4081-A970-A1D79EE2FD37}"/>
    <dgm:cxn modelId="{86C16142-2A85-492C-9F9C-25E8B24C3D66}" type="presOf" srcId="{4460DB68-076F-4607-AFF2-250F040136A4}" destId="{79A486FB-5814-43E1-A23A-6B2CE931DD6F}" srcOrd="0" destOrd="0" presId="urn:microsoft.com/office/officeart/2005/8/layout/default"/>
    <dgm:cxn modelId="{1B7A964E-8D7D-424C-BB4B-19650170AB45}" srcId="{C167AC0C-7CB7-449F-8FE3-CC26D65501D7}" destId="{1D4F8EED-3DA2-4562-A7F9-B2B66E527E75}" srcOrd="0" destOrd="0" parTransId="{E8B7D7D4-FD71-4195-843E-C60D3442DFA1}" sibTransId="{D90F88E7-CDC2-4EEF-83A1-78CD2D27E480}"/>
    <dgm:cxn modelId="{A440D950-77E3-42DE-B95A-B50778AC9F69}" srcId="{C167AC0C-7CB7-449F-8FE3-CC26D65501D7}" destId="{5BC9990B-D8D2-422B-A6B3-C33C5135B170}" srcOrd="3" destOrd="0" parTransId="{A13FE09B-B954-4BA4-BFA0-1EBDC82F8D19}" sibTransId="{9F61EC56-43C8-488A-ABF5-B8CFD414857E}"/>
    <dgm:cxn modelId="{FB0DC62C-9130-4AB5-8919-710A56D140D3}" srcId="{C167AC0C-7CB7-449F-8FE3-CC26D65501D7}" destId="{13C86D0B-B343-46D3-B160-F1318F7CB5AE}" srcOrd="5" destOrd="0" parTransId="{985F83CA-2483-42E9-9DB9-AFEB6ED8E50C}" sibTransId="{4D0FE365-BFBA-4145-80CE-AD2FBC89BD2C}"/>
    <dgm:cxn modelId="{9531EFC7-E68E-4320-A945-D9F67FB8AB1C}" srcId="{C167AC0C-7CB7-449F-8FE3-CC26D65501D7}" destId="{904384E5-34E5-473F-9076-F1740F369A2F}" srcOrd="4" destOrd="0" parTransId="{2C33BDD5-A5AC-4DC0-A190-95B2AE4357F1}" sibTransId="{E1D79683-23E9-4307-9CD3-396724BECC13}"/>
    <dgm:cxn modelId="{F867CF6E-D387-48AC-A35D-9B8688F52ADF}" srcId="{C167AC0C-7CB7-449F-8FE3-CC26D65501D7}" destId="{91B1975F-598E-49FA-AF79-F189643860FC}" srcOrd="6" destOrd="0" parTransId="{A4535BF0-AC91-468E-BB6D-21A2BD778038}" sibTransId="{2A0553EA-4E28-4EFE-9482-5DF98C6E38E0}"/>
    <dgm:cxn modelId="{214FB79F-EBFD-4335-B27A-90DF203273CF}" type="presOf" srcId="{693E410F-44F5-4F35-A0D4-FD5A46984AF4}" destId="{2E021FC9-ACA1-43B8-BB05-27B53F4A6CCC}" srcOrd="0" destOrd="0" presId="urn:microsoft.com/office/officeart/2005/8/layout/default"/>
    <dgm:cxn modelId="{3BC9D51B-0D15-4BB4-9E11-13EEB3190F6F}" type="presOf" srcId="{5BC9990B-D8D2-422B-A6B3-C33C5135B170}" destId="{EDF1DFA3-C643-428F-8EB7-55FFB29EB1EB}" srcOrd="0" destOrd="0" presId="urn:microsoft.com/office/officeart/2005/8/layout/default"/>
    <dgm:cxn modelId="{331F96D9-93CA-4722-B915-BCEB2B6375A3}" type="presOf" srcId="{904384E5-34E5-473F-9076-F1740F369A2F}" destId="{38A8226B-FF4D-469C-B218-B59A0B49AE10}" srcOrd="0" destOrd="0" presId="urn:microsoft.com/office/officeart/2005/8/layout/default"/>
    <dgm:cxn modelId="{146701FB-C521-413D-A301-14F345C18B5F}" type="presOf" srcId="{13C86D0B-B343-46D3-B160-F1318F7CB5AE}" destId="{C16B2A21-4B69-4823-B614-C9DFDED946D6}" srcOrd="0" destOrd="0" presId="urn:microsoft.com/office/officeart/2005/8/layout/default"/>
    <dgm:cxn modelId="{7E1B5E58-ABFA-45AE-AD89-1D1622D55DB4}" type="presOf" srcId="{91B1975F-598E-49FA-AF79-F189643860FC}" destId="{E81E03E1-78F2-4EF1-9385-974965193955}" srcOrd="0" destOrd="0" presId="urn:microsoft.com/office/officeart/2005/8/layout/default"/>
    <dgm:cxn modelId="{BC73F596-0B26-4E74-9D41-9CF29AF63325}" srcId="{C167AC0C-7CB7-449F-8FE3-CC26D65501D7}" destId="{693E410F-44F5-4F35-A0D4-FD5A46984AF4}" srcOrd="1" destOrd="0" parTransId="{4DA2B678-29DF-4CCA-BC4C-B4467B1610FB}" sibTransId="{000D0044-502E-4EFF-8BE5-E2CD548E24E9}"/>
    <dgm:cxn modelId="{1EFABDD4-9792-48ED-BECD-E6A20F514808}" type="presOf" srcId="{1D4F8EED-3DA2-4562-A7F9-B2B66E527E75}" destId="{B354DCA5-1247-4190-BE97-13DDF04A8787}" srcOrd="0" destOrd="0" presId="urn:microsoft.com/office/officeart/2005/8/layout/default"/>
    <dgm:cxn modelId="{0D2A1188-969E-40D5-BA96-079B607DF214}" type="presOf" srcId="{C167AC0C-7CB7-449F-8FE3-CC26D65501D7}" destId="{9D995E2C-0C46-4887-96CC-E3884434703F}" srcOrd="0" destOrd="0" presId="urn:microsoft.com/office/officeart/2005/8/layout/default"/>
    <dgm:cxn modelId="{D0BCB320-9EC8-4F31-8CA7-7EE87C2E30FB}" type="presParOf" srcId="{9D995E2C-0C46-4887-96CC-E3884434703F}" destId="{B354DCA5-1247-4190-BE97-13DDF04A8787}" srcOrd="0" destOrd="0" presId="urn:microsoft.com/office/officeart/2005/8/layout/default"/>
    <dgm:cxn modelId="{D2DCA07C-A3E4-4805-A40F-98B11D4D2C88}" type="presParOf" srcId="{9D995E2C-0C46-4887-96CC-E3884434703F}" destId="{45432FBD-71A8-4F71-8C4C-1B0BAED7E4FE}" srcOrd="1" destOrd="0" presId="urn:microsoft.com/office/officeart/2005/8/layout/default"/>
    <dgm:cxn modelId="{9681711E-59CB-47D9-8FF6-A1CB437B984C}" type="presParOf" srcId="{9D995E2C-0C46-4887-96CC-E3884434703F}" destId="{2E021FC9-ACA1-43B8-BB05-27B53F4A6CCC}" srcOrd="2" destOrd="0" presId="urn:microsoft.com/office/officeart/2005/8/layout/default"/>
    <dgm:cxn modelId="{6A4C75D9-C4FD-4EE1-A6E2-C1FA7022CC14}" type="presParOf" srcId="{9D995E2C-0C46-4887-96CC-E3884434703F}" destId="{C77BB25C-94A8-4788-8FBC-D892282DB879}" srcOrd="3" destOrd="0" presId="urn:microsoft.com/office/officeart/2005/8/layout/default"/>
    <dgm:cxn modelId="{81CE416E-0E12-4BD9-9B11-3D141AE46800}" type="presParOf" srcId="{9D995E2C-0C46-4887-96CC-E3884434703F}" destId="{79A486FB-5814-43E1-A23A-6B2CE931DD6F}" srcOrd="4" destOrd="0" presId="urn:microsoft.com/office/officeart/2005/8/layout/default"/>
    <dgm:cxn modelId="{DA082AB8-A5BE-4274-88E9-C075E4A8B05B}" type="presParOf" srcId="{9D995E2C-0C46-4887-96CC-E3884434703F}" destId="{42C8BEBC-071D-4BBF-857A-E40D0F339E78}" srcOrd="5" destOrd="0" presId="urn:microsoft.com/office/officeart/2005/8/layout/default"/>
    <dgm:cxn modelId="{836047C7-6F92-486F-9F62-461DC83D79DE}" type="presParOf" srcId="{9D995E2C-0C46-4887-96CC-E3884434703F}" destId="{EDF1DFA3-C643-428F-8EB7-55FFB29EB1EB}" srcOrd="6" destOrd="0" presId="urn:microsoft.com/office/officeart/2005/8/layout/default"/>
    <dgm:cxn modelId="{7E137FAE-84F8-4FBA-A5CB-5845D53793E9}" type="presParOf" srcId="{9D995E2C-0C46-4887-96CC-E3884434703F}" destId="{C801AD03-623E-4EA9-A59E-50C556485A1C}" srcOrd="7" destOrd="0" presId="urn:microsoft.com/office/officeart/2005/8/layout/default"/>
    <dgm:cxn modelId="{F1E5A79B-2190-431A-8EFB-8138C92F1101}" type="presParOf" srcId="{9D995E2C-0C46-4887-96CC-E3884434703F}" destId="{38A8226B-FF4D-469C-B218-B59A0B49AE10}" srcOrd="8" destOrd="0" presId="urn:microsoft.com/office/officeart/2005/8/layout/default"/>
    <dgm:cxn modelId="{2984DD20-E5A5-4D3B-9EB0-44D9EA81A98F}" type="presParOf" srcId="{9D995E2C-0C46-4887-96CC-E3884434703F}" destId="{8C95523B-087D-4BED-959B-2945D8C1560A}" srcOrd="9" destOrd="0" presId="urn:microsoft.com/office/officeart/2005/8/layout/default"/>
    <dgm:cxn modelId="{95C07B1F-2568-4442-B8EC-106592AA0EE8}" type="presParOf" srcId="{9D995E2C-0C46-4887-96CC-E3884434703F}" destId="{C16B2A21-4B69-4823-B614-C9DFDED946D6}" srcOrd="10" destOrd="0" presId="urn:microsoft.com/office/officeart/2005/8/layout/default"/>
    <dgm:cxn modelId="{B0852838-ECD9-49B3-BBE0-39D489CA1EA2}" type="presParOf" srcId="{9D995E2C-0C46-4887-96CC-E3884434703F}" destId="{D317D283-2311-4952-8D34-48AA23F24AA2}" srcOrd="11" destOrd="0" presId="urn:microsoft.com/office/officeart/2005/8/layout/default"/>
    <dgm:cxn modelId="{3ED1E59E-9693-44F9-AC13-30641965DF82}" type="presParOf" srcId="{9D995E2C-0C46-4887-96CC-E3884434703F}" destId="{E81E03E1-78F2-4EF1-9385-974965193955}"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167AC0C-7CB7-449F-8FE3-CC26D65501D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1D4F8EED-3DA2-4562-A7F9-B2B66E527E75}">
      <dgm:prSet phldrT="[Texto]" custT="1"/>
      <dgm:spPr>
        <a:solidFill>
          <a:srgbClr val="002060"/>
        </a:solidFill>
      </dgm:spPr>
      <dgm:t>
        <a:bodyPr/>
        <a:lstStyle/>
        <a:p>
          <a:r>
            <a:rPr lang="es-ES" sz="1800" dirty="0" smtClean="0"/>
            <a:t>No hacer clic en enlaces que resulten sospechosos</a:t>
          </a:r>
          <a:endParaRPr lang="es-ES" sz="1800" dirty="0"/>
        </a:p>
      </dgm:t>
    </dgm:pt>
    <dgm:pt modelId="{E8B7D7D4-FD71-4195-843E-C60D3442DFA1}" type="parTrans" cxnId="{1B7A964E-8D7D-424C-BB4B-19650170AB45}">
      <dgm:prSet/>
      <dgm:spPr/>
      <dgm:t>
        <a:bodyPr/>
        <a:lstStyle/>
        <a:p>
          <a:endParaRPr lang="es-ES"/>
        </a:p>
      </dgm:t>
    </dgm:pt>
    <dgm:pt modelId="{D90F88E7-CDC2-4EEF-83A1-78CD2D27E480}" type="sibTrans" cxnId="{1B7A964E-8D7D-424C-BB4B-19650170AB45}">
      <dgm:prSet/>
      <dgm:spPr/>
      <dgm:t>
        <a:bodyPr/>
        <a:lstStyle/>
        <a:p>
          <a:endParaRPr lang="es-ES"/>
        </a:p>
      </dgm:t>
    </dgm:pt>
    <dgm:pt modelId="{693E410F-44F5-4F35-A0D4-FD5A46984AF4}">
      <dgm:prSet phldrT="[Texto]" custT="1"/>
      <dgm:spPr>
        <a:solidFill>
          <a:schemeClr val="accent1"/>
        </a:solidFill>
      </dgm:spPr>
      <dgm:t>
        <a:bodyPr/>
        <a:lstStyle/>
        <a:p>
          <a:r>
            <a:rPr lang="es-ES" sz="1800" dirty="0" smtClean="0"/>
            <a:t>Solo se deben descargar programas y aplicaciones desde sus páginas oficiales</a:t>
          </a:r>
          <a:endParaRPr lang="es-ES" sz="1800" dirty="0"/>
        </a:p>
      </dgm:t>
    </dgm:pt>
    <dgm:pt modelId="{4DA2B678-29DF-4CCA-BC4C-B4467B1610FB}" type="parTrans" cxnId="{BC73F596-0B26-4E74-9D41-9CF29AF63325}">
      <dgm:prSet/>
      <dgm:spPr/>
      <dgm:t>
        <a:bodyPr/>
        <a:lstStyle/>
        <a:p>
          <a:endParaRPr lang="es-ES"/>
        </a:p>
      </dgm:t>
    </dgm:pt>
    <dgm:pt modelId="{000D0044-502E-4EFF-8BE5-E2CD548E24E9}" type="sibTrans" cxnId="{BC73F596-0B26-4E74-9D41-9CF29AF63325}">
      <dgm:prSet/>
      <dgm:spPr/>
      <dgm:t>
        <a:bodyPr/>
        <a:lstStyle/>
        <a:p>
          <a:endParaRPr lang="es-ES"/>
        </a:p>
      </dgm:t>
    </dgm:pt>
    <dgm:pt modelId="{4460DB68-076F-4607-AFF2-250F040136A4}">
      <dgm:prSet phldrT="[Texto]" custT="1"/>
      <dgm:spPr>
        <a:solidFill>
          <a:srgbClr val="002060"/>
        </a:solidFill>
      </dgm:spPr>
      <dgm:t>
        <a:bodyPr/>
        <a:lstStyle/>
        <a:p>
          <a:r>
            <a:rPr lang="es-ES" sz="1800" dirty="0" smtClean="0"/>
            <a:t>Desconfiar de los correos o mensajes de remitentes desconocidos</a:t>
          </a:r>
          <a:endParaRPr lang="es-ES" sz="1800" dirty="0"/>
        </a:p>
      </dgm:t>
    </dgm:pt>
    <dgm:pt modelId="{E9250FEA-540F-4735-92E9-793B9CFC1A91}" type="parTrans" cxnId="{BF825263-A730-4FA6-AF12-6833C43DAAED}">
      <dgm:prSet/>
      <dgm:spPr/>
      <dgm:t>
        <a:bodyPr/>
        <a:lstStyle/>
        <a:p>
          <a:endParaRPr lang="es-ES"/>
        </a:p>
      </dgm:t>
    </dgm:pt>
    <dgm:pt modelId="{632844EB-5652-4081-A970-A1D79EE2FD37}" type="sibTrans" cxnId="{BF825263-A730-4FA6-AF12-6833C43DAAED}">
      <dgm:prSet/>
      <dgm:spPr/>
      <dgm:t>
        <a:bodyPr/>
        <a:lstStyle/>
        <a:p>
          <a:endParaRPr lang="es-ES"/>
        </a:p>
      </dgm:t>
    </dgm:pt>
    <dgm:pt modelId="{5BC9990B-D8D2-422B-A6B3-C33C5135B170}">
      <dgm:prSet phldrT="[Texto]" custT="1"/>
      <dgm:spPr>
        <a:solidFill>
          <a:schemeClr val="accent1"/>
        </a:solidFill>
      </dgm:spPr>
      <dgm:t>
        <a:bodyPr/>
        <a:lstStyle/>
        <a:p>
          <a:r>
            <a:rPr lang="es-ES" sz="1800" dirty="0" smtClean="0"/>
            <a:t>No abrir ficheros adjuntos sospechosos </a:t>
          </a:r>
          <a:endParaRPr lang="es-ES" sz="1800" dirty="0"/>
        </a:p>
      </dgm:t>
    </dgm:pt>
    <dgm:pt modelId="{A13FE09B-B954-4BA4-BFA0-1EBDC82F8D19}" type="parTrans" cxnId="{A440D950-77E3-42DE-B95A-B50778AC9F69}">
      <dgm:prSet/>
      <dgm:spPr/>
      <dgm:t>
        <a:bodyPr/>
        <a:lstStyle/>
        <a:p>
          <a:endParaRPr lang="es-ES"/>
        </a:p>
      </dgm:t>
    </dgm:pt>
    <dgm:pt modelId="{9F61EC56-43C8-488A-ABF5-B8CFD414857E}" type="sibTrans" cxnId="{A440D950-77E3-42DE-B95A-B50778AC9F69}">
      <dgm:prSet/>
      <dgm:spPr/>
      <dgm:t>
        <a:bodyPr/>
        <a:lstStyle/>
        <a:p>
          <a:endParaRPr lang="es-ES"/>
        </a:p>
      </dgm:t>
    </dgm:pt>
    <dgm:pt modelId="{904384E5-34E5-473F-9076-F1740F369A2F}">
      <dgm:prSet phldrT="[Texto]" custT="1"/>
      <dgm:spPr>
        <a:solidFill>
          <a:schemeClr val="accent1"/>
        </a:solidFill>
      </dgm:spPr>
      <dgm:t>
        <a:bodyPr/>
        <a:lstStyle/>
        <a:p>
          <a:r>
            <a:rPr lang="es-ES" sz="1700" dirty="0" smtClean="0"/>
            <a:t>Muéstrale como generar contraseñas fuertes y aconséjale que no las compartas con nadie (tan solo con sus padres)</a:t>
          </a:r>
          <a:endParaRPr lang="es-ES" sz="1800" dirty="0"/>
        </a:p>
      </dgm:t>
    </dgm:pt>
    <dgm:pt modelId="{2C33BDD5-A5AC-4DC0-A190-95B2AE4357F1}" type="parTrans" cxnId="{9531EFC7-E68E-4320-A945-D9F67FB8AB1C}">
      <dgm:prSet/>
      <dgm:spPr/>
      <dgm:t>
        <a:bodyPr/>
        <a:lstStyle/>
        <a:p>
          <a:endParaRPr lang="es-ES"/>
        </a:p>
      </dgm:t>
    </dgm:pt>
    <dgm:pt modelId="{E1D79683-23E9-4307-9CD3-396724BECC13}" type="sibTrans" cxnId="{9531EFC7-E68E-4320-A945-D9F67FB8AB1C}">
      <dgm:prSet/>
      <dgm:spPr/>
      <dgm:t>
        <a:bodyPr/>
        <a:lstStyle/>
        <a:p>
          <a:endParaRPr lang="es-ES"/>
        </a:p>
      </dgm:t>
    </dgm:pt>
    <dgm:pt modelId="{9D995E2C-0C46-4887-96CC-E3884434703F}" type="pres">
      <dgm:prSet presAssocID="{C167AC0C-7CB7-449F-8FE3-CC26D65501D7}" presName="diagram" presStyleCnt="0">
        <dgm:presLayoutVars>
          <dgm:dir/>
          <dgm:resizeHandles val="exact"/>
        </dgm:presLayoutVars>
      </dgm:prSet>
      <dgm:spPr/>
      <dgm:t>
        <a:bodyPr/>
        <a:lstStyle/>
        <a:p>
          <a:endParaRPr lang="es-ES"/>
        </a:p>
      </dgm:t>
    </dgm:pt>
    <dgm:pt modelId="{B354DCA5-1247-4190-BE97-13DDF04A8787}" type="pres">
      <dgm:prSet presAssocID="{1D4F8EED-3DA2-4562-A7F9-B2B66E527E75}" presName="node" presStyleLbl="node1" presStyleIdx="0" presStyleCnt="5" custLinFactNeighborY="-43692">
        <dgm:presLayoutVars>
          <dgm:bulletEnabled val="1"/>
        </dgm:presLayoutVars>
      </dgm:prSet>
      <dgm:spPr/>
      <dgm:t>
        <a:bodyPr/>
        <a:lstStyle/>
        <a:p>
          <a:endParaRPr lang="es-ES"/>
        </a:p>
      </dgm:t>
    </dgm:pt>
    <dgm:pt modelId="{45432FBD-71A8-4F71-8C4C-1B0BAED7E4FE}" type="pres">
      <dgm:prSet presAssocID="{D90F88E7-CDC2-4EEF-83A1-78CD2D27E480}" presName="sibTrans" presStyleCnt="0"/>
      <dgm:spPr/>
    </dgm:pt>
    <dgm:pt modelId="{2E021FC9-ACA1-43B8-BB05-27B53F4A6CCC}" type="pres">
      <dgm:prSet presAssocID="{693E410F-44F5-4F35-A0D4-FD5A46984AF4}" presName="node" presStyleLbl="node1" presStyleIdx="1" presStyleCnt="5" custLinFactNeighborX="654" custLinFactNeighborY="31075">
        <dgm:presLayoutVars>
          <dgm:bulletEnabled val="1"/>
        </dgm:presLayoutVars>
      </dgm:prSet>
      <dgm:spPr/>
      <dgm:t>
        <a:bodyPr/>
        <a:lstStyle/>
        <a:p>
          <a:endParaRPr lang="es-ES"/>
        </a:p>
      </dgm:t>
    </dgm:pt>
    <dgm:pt modelId="{C77BB25C-94A8-4788-8FBC-D892282DB879}" type="pres">
      <dgm:prSet presAssocID="{000D0044-502E-4EFF-8BE5-E2CD548E24E9}" presName="sibTrans" presStyleCnt="0"/>
      <dgm:spPr/>
    </dgm:pt>
    <dgm:pt modelId="{79A486FB-5814-43E1-A23A-6B2CE931DD6F}" type="pres">
      <dgm:prSet presAssocID="{4460DB68-076F-4607-AFF2-250F040136A4}" presName="node" presStyleLbl="node1" presStyleIdx="2" presStyleCnt="5" custLinFactNeighborX="-1682" custLinFactNeighborY="-48676">
        <dgm:presLayoutVars>
          <dgm:bulletEnabled val="1"/>
        </dgm:presLayoutVars>
      </dgm:prSet>
      <dgm:spPr/>
      <dgm:t>
        <a:bodyPr/>
        <a:lstStyle/>
        <a:p>
          <a:endParaRPr lang="es-ES"/>
        </a:p>
      </dgm:t>
    </dgm:pt>
    <dgm:pt modelId="{42C8BEBC-071D-4BBF-857A-E40D0F339E78}" type="pres">
      <dgm:prSet presAssocID="{632844EB-5652-4081-A970-A1D79EE2FD37}" presName="sibTrans" presStyleCnt="0"/>
      <dgm:spPr/>
    </dgm:pt>
    <dgm:pt modelId="{EDF1DFA3-C643-428F-8EB7-55FFB29EB1EB}" type="pres">
      <dgm:prSet presAssocID="{5BC9990B-D8D2-422B-A6B3-C33C5135B170}" presName="node" presStyleLbl="node1" presStyleIdx="3" presStyleCnt="5" custLinFactNeighborX="-37056" custLinFactNeighborY="29050">
        <dgm:presLayoutVars>
          <dgm:bulletEnabled val="1"/>
        </dgm:presLayoutVars>
      </dgm:prSet>
      <dgm:spPr/>
      <dgm:t>
        <a:bodyPr/>
        <a:lstStyle/>
        <a:p>
          <a:endParaRPr lang="es-ES"/>
        </a:p>
      </dgm:t>
    </dgm:pt>
    <dgm:pt modelId="{C801AD03-623E-4EA9-A59E-50C556485A1C}" type="pres">
      <dgm:prSet presAssocID="{9F61EC56-43C8-488A-ABF5-B8CFD414857E}" presName="sibTrans" presStyleCnt="0"/>
      <dgm:spPr/>
    </dgm:pt>
    <dgm:pt modelId="{38A8226B-FF4D-469C-B218-B59A0B49AE10}" type="pres">
      <dgm:prSet presAssocID="{904384E5-34E5-473F-9076-F1740F369A2F}" presName="node" presStyleLbl="node1" presStyleIdx="4" presStyleCnt="5" custLinFactNeighborX="38365" custLinFactNeighborY="34034">
        <dgm:presLayoutVars>
          <dgm:bulletEnabled val="1"/>
        </dgm:presLayoutVars>
      </dgm:prSet>
      <dgm:spPr/>
      <dgm:t>
        <a:bodyPr/>
        <a:lstStyle/>
        <a:p>
          <a:endParaRPr lang="es-ES"/>
        </a:p>
      </dgm:t>
    </dgm:pt>
  </dgm:ptLst>
  <dgm:cxnLst>
    <dgm:cxn modelId="{BF825263-A730-4FA6-AF12-6833C43DAAED}" srcId="{C167AC0C-7CB7-449F-8FE3-CC26D65501D7}" destId="{4460DB68-076F-4607-AFF2-250F040136A4}" srcOrd="2" destOrd="0" parTransId="{E9250FEA-540F-4735-92E9-793B9CFC1A91}" sibTransId="{632844EB-5652-4081-A970-A1D79EE2FD37}"/>
    <dgm:cxn modelId="{1B7A964E-8D7D-424C-BB4B-19650170AB45}" srcId="{C167AC0C-7CB7-449F-8FE3-CC26D65501D7}" destId="{1D4F8EED-3DA2-4562-A7F9-B2B66E527E75}" srcOrd="0" destOrd="0" parTransId="{E8B7D7D4-FD71-4195-843E-C60D3442DFA1}" sibTransId="{D90F88E7-CDC2-4EEF-83A1-78CD2D27E480}"/>
    <dgm:cxn modelId="{5D883A17-EB26-43F1-8681-5128FB01E87A}" type="presOf" srcId="{C167AC0C-7CB7-449F-8FE3-CC26D65501D7}" destId="{9D995E2C-0C46-4887-96CC-E3884434703F}" srcOrd="0" destOrd="0" presId="urn:microsoft.com/office/officeart/2005/8/layout/default"/>
    <dgm:cxn modelId="{A440D950-77E3-42DE-B95A-B50778AC9F69}" srcId="{C167AC0C-7CB7-449F-8FE3-CC26D65501D7}" destId="{5BC9990B-D8D2-422B-A6B3-C33C5135B170}" srcOrd="3" destOrd="0" parTransId="{A13FE09B-B954-4BA4-BFA0-1EBDC82F8D19}" sibTransId="{9F61EC56-43C8-488A-ABF5-B8CFD414857E}"/>
    <dgm:cxn modelId="{4FC39142-B9B9-43FD-B971-A1892A51707B}" type="presOf" srcId="{904384E5-34E5-473F-9076-F1740F369A2F}" destId="{38A8226B-FF4D-469C-B218-B59A0B49AE10}" srcOrd="0" destOrd="0" presId="urn:microsoft.com/office/officeart/2005/8/layout/default"/>
    <dgm:cxn modelId="{9531EFC7-E68E-4320-A945-D9F67FB8AB1C}" srcId="{C167AC0C-7CB7-449F-8FE3-CC26D65501D7}" destId="{904384E5-34E5-473F-9076-F1740F369A2F}" srcOrd="4" destOrd="0" parTransId="{2C33BDD5-A5AC-4DC0-A190-95B2AE4357F1}" sibTransId="{E1D79683-23E9-4307-9CD3-396724BECC13}"/>
    <dgm:cxn modelId="{9C2F50A0-A4EB-4A58-AD26-A6336E13B890}" type="presOf" srcId="{5BC9990B-D8D2-422B-A6B3-C33C5135B170}" destId="{EDF1DFA3-C643-428F-8EB7-55FFB29EB1EB}" srcOrd="0" destOrd="0" presId="urn:microsoft.com/office/officeart/2005/8/layout/default"/>
    <dgm:cxn modelId="{CE182635-1C9D-497B-8BB4-0CBF50B48AC3}" type="presOf" srcId="{4460DB68-076F-4607-AFF2-250F040136A4}" destId="{79A486FB-5814-43E1-A23A-6B2CE931DD6F}" srcOrd="0" destOrd="0" presId="urn:microsoft.com/office/officeart/2005/8/layout/default"/>
    <dgm:cxn modelId="{0A932DFA-6279-447E-88D1-20E4AD7C7C7C}" type="presOf" srcId="{693E410F-44F5-4F35-A0D4-FD5A46984AF4}" destId="{2E021FC9-ACA1-43B8-BB05-27B53F4A6CCC}" srcOrd="0" destOrd="0" presId="urn:microsoft.com/office/officeart/2005/8/layout/default"/>
    <dgm:cxn modelId="{5E98440B-FDF6-45C8-9DE2-10AD6795D3AB}" type="presOf" srcId="{1D4F8EED-3DA2-4562-A7F9-B2B66E527E75}" destId="{B354DCA5-1247-4190-BE97-13DDF04A8787}" srcOrd="0" destOrd="0" presId="urn:microsoft.com/office/officeart/2005/8/layout/default"/>
    <dgm:cxn modelId="{BC73F596-0B26-4E74-9D41-9CF29AF63325}" srcId="{C167AC0C-7CB7-449F-8FE3-CC26D65501D7}" destId="{693E410F-44F5-4F35-A0D4-FD5A46984AF4}" srcOrd="1" destOrd="0" parTransId="{4DA2B678-29DF-4CCA-BC4C-B4467B1610FB}" sibTransId="{000D0044-502E-4EFF-8BE5-E2CD548E24E9}"/>
    <dgm:cxn modelId="{B5477692-0490-41EC-A378-B1ADC4393194}" type="presParOf" srcId="{9D995E2C-0C46-4887-96CC-E3884434703F}" destId="{B354DCA5-1247-4190-BE97-13DDF04A8787}" srcOrd="0" destOrd="0" presId="urn:microsoft.com/office/officeart/2005/8/layout/default"/>
    <dgm:cxn modelId="{8B8EC0CA-E5E7-439A-A8B1-7FDCD4E1DCA7}" type="presParOf" srcId="{9D995E2C-0C46-4887-96CC-E3884434703F}" destId="{45432FBD-71A8-4F71-8C4C-1B0BAED7E4FE}" srcOrd="1" destOrd="0" presId="urn:microsoft.com/office/officeart/2005/8/layout/default"/>
    <dgm:cxn modelId="{46BFF197-F135-4158-A52A-A762C01B9194}" type="presParOf" srcId="{9D995E2C-0C46-4887-96CC-E3884434703F}" destId="{2E021FC9-ACA1-43B8-BB05-27B53F4A6CCC}" srcOrd="2" destOrd="0" presId="urn:microsoft.com/office/officeart/2005/8/layout/default"/>
    <dgm:cxn modelId="{DF1D9198-280E-4937-99DC-694FD0A081BC}" type="presParOf" srcId="{9D995E2C-0C46-4887-96CC-E3884434703F}" destId="{C77BB25C-94A8-4788-8FBC-D892282DB879}" srcOrd="3" destOrd="0" presId="urn:microsoft.com/office/officeart/2005/8/layout/default"/>
    <dgm:cxn modelId="{2E5C873E-F6A5-4256-900F-50561914EAFA}" type="presParOf" srcId="{9D995E2C-0C46-4887-96CC-E3884434703F}" destId="{79A486FB-5814-43E1-A23A-6B2CE931DD6F}" srcOrd="4" destOrd="0" presId="urn:microsoft.com/office/officeart/2005/8/layout/default"/>
    <dgm:cxn modelId="{F0B2288D-AA17-43D5-982B-6A230D5F5ECD}" type="presParOf" srcId="{9D995E2C-0C46-4887-96CC-E3884434703F}" destId="{42C8BEBC-071D-4BBF-857A-E40D0F339E78}" srcOrd="5" destOrd="0" presId="urn:microsoft.com/office/officeart/2005/8/layout/default"/>
    <dgm:cxn modelId="{DF22964F-FC62-43A8-87DB-ED78A616ACD0}" type="presParOf" srcId="{9D995E2C-0C46-4887-96CC-E3884434703F}" destId="{EDF1DFA3-C643-428F-8EB7-55FFB29EB1EB}" srcOrd="6" destOrd="0" presId="urn:microsoft.com/office/officeart/2005/8/layout/default"/>
    <dgm:cxn modelId="{274740D8-4D8A-42FE-BAC2-8D92D8261336}" type="presParOf" srcId="{9D995E2C-0C46-4887-96CC-E3884434703F}" destId="{C801AD03-623E-4EA9-A59E-50C556485A1C}" srcOrd="7" destOrd="0" presId="urn:microsoft.com/office/officeart/2005/8/layout/default"/>
    <dgm:cxn modelId="{D7BB6640-DA93-4FC1-94B4-77563599FCB2}" type="presParOf" srcId="{9D995E2C-0C46-4887-96CC-E3884434703F}" destId="{38A8226B-FF4D-469C-B218-B59A0B49AE1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13DA6-F34E-4D6A-9D99-39A406F8D5BE}">
      <dsp:nvSpPr>
        <dsp:cNvPr id="0" name=""/>
        <dsp:cNvSpPr/>
      </dsp:nvSpPr>
      <dsp:spPr>
        <a:xfrm>
          <a:off x="2228" y="500359"/>
          <a:ext cx="1768258" cy="55507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Acompañar</a:t>
          </a:r>
          <a:endParaRPr lang="es-ES" sz="2000" kern="1200" dirty="0"/>
        </a:p>
      </dsp:txBody>
      <dsp:txXfrm>
        <a:off x="18485" y="516616"/>
        <a:ext cx="1735744" cy="522557"/>
      </dsp:txXfrm>
    </dsp:sp>
    <dsp:sp modelId="{5545E0CC-7E3E-4709-BA07-656E562CD415}">
      <dsp:nvSpPr>
        <dsp:cNvPr id="0" name=""/>
        <dsp:cNvSpPr/>
      </dsp:nvSpPr>
      <dsp:spPr>
        <a:xfrm>
          <a:off x="1947312" y="500359"/>
          <a:ext cx="1768258" cy="143460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Educar en el uso seguro y responsable</a:t>
          </a:r>
          <a:endParaRPr lang="es-ES" sz="2000" kern="1200" dirty="0"/>
        </a:p>
      </dsp:txBody>
      <dsp:txXfrm>
        <a:off x="1989330" y="542377"/>
        <a:ext cx="1684222" cy="1350564"/>
      </dsp:txXfrm>
    </dsp:sp>
    <dsp:sp modelId="{E61F1F12-8614-4F5F-9159-47D70370D400}">
      <dsp:nvSpPr>
        <dsp:cNvPr id="0" name=""/>
        <dsp:cNvSpPr/>
      </dsp:nvSpPr>
      <dsp:spPr>
        <a:xfrm>
          <a:off x="3892396" y="500359"/>
          <a:ext cx="1768258" cy="126574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Velar. Reducir riesgos</a:t>
          </a:r>
          <a:endParaRPr lang="es-ES" sz="2000" kern="1200" dirty="0"/>
        </a:p>
      </dsp:txBody>
      <dsp:txXfrm>
        <a:off x="3929468" y="537431"/>
        <a:ext cx="1694114" cy="1191596"/>
      </dsp:txXfrm>
    </dsp:sp>
    <dsp:sp modelId="{C1F067E8-DF96-4DC8-9A47-32FD16DEFC52}">
      <dsp:nvSpPr>
        <dsp:cNvPr id="0" name=""/>
        <dsp:cNvSpPr/>
      </dsp:nvSpPr>
      <dsp:spPr>
        <a:xfrm>
          <a:off x="5837480" y="500359"/>
          <a:ext cx="1768258" cy="91392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Ofrecer soluciones </a:t>
          </a:r>
          <a:endParaRPr lang="es-ES" sz="2000" kern="1200" dirty="0"/>
        </a:p>
      </dsp:txBody>
      <dsp:txXfrm>
        <a:off x="5864248" y="527127"/>
        <a:ext cx="1714722" cy="8603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E0872-C7C0-4BF5-96D0-0E11283F003A}">
      <dsp:nvSpPr>
        <dsp:cNvPr id="0" name=""/>
        <dsp:cNvSpPr/>
      </dsp:nvSpPr>
      <dsp:spPr>
        <a:xfrm>
          <a:off x="170341" y="373475"/>
          <a:ext cx="2632792" cy="1579675"/>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Marcarse un horario de uso cuando utiliza internet como herramienta de ocio</a:t>
          </a:r>
          <a:endParaRPr lang="es-ES" sz="1800" kern="1200" dirty="0"/>
        </a:p>
      </dsp:txBody>
      <dsp:txXfrm>
        <a:off x="170341" y="373475"/>
        <a:ext cx="2632792" cy="1579675"/>
      </dsp:txXfrm>
    </dsp:sp>
    <dsp:sp modelId="{EC832CF9-57EA-4378-87D4-1BC1368D199B}">
      <dsp:nvSpPr>
        <dsp:cNvPr id="0" name=""/>
        <dsp:cNvSpPr/>
      </dsp:nvSpPr>
      <dsp:spPr>
        <a:xfrm>
          <a:off x="2911815" y="373475"/>
          <a:ext cx="2632792" cy="1579675"/>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Respetar los horarios</a:t>
          </a:r>
          <a:endParaRPr lang="es-ES" sz="1800" kern="1200" dirty="0"/>
        </a:p>
      </dsp:txBody>
      <dsp:txXfrm>
        <a:off x="2911815" y="373475"/>
        <a:ext cx="2632792" cy="1579675"/>
      </dsp:txXfrm>
    </dsp:sp>
    <dsp:sp modelId="{2EDC6B33-E852-49AB-8744-C5AE6824A8FD}">
      <dsp:nvSpPr>
        <dsp:cNvPr id="0" name=""/>
        <dsp:cNvSpPr/>
      </dsp:nvSpPr>
      <dsp:spPr>
        <a:xfrm>
          <a:off x="2906655" y="2020729"/>
          <a:ext cx="2632792" cy="1579675"/>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Buscar otras actividades alternativas</a:t>
          </a:r>
          <a:endParaRPr lang="es-ES" sz="1800" kern="1200" dirty="0"/>
        </a:p>
      </dsp:txBody>
      <dsp:txXfrm>
        <a:off x="2906655" y="2020729"/>
        <a:ext cx="2632792" cy="1579675"/>
      </dsp:txXfrm>
    </dsp:sp>
    <dsp:sp modelId="{F8D2F883-ACCE-4585-9404-2DC247481A79}">
      <dsp:nvSpPr>
        <dsp:cNvPr id="0" name=""/>
        <dsp:cNvSpPr/>
      </dsp:nvSpPr>
      <dsp:spPr>
        <a:xfrm>
          <a:off x="170354" y="2017998"/>
          <a:ext cx="2632792" cy="1579675"/>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Cuidar las relaciones sociales también en persona</a:t>
          </a:r>
          <a:endParaRPr lang="es-ES" sz="1800" kern="1200" dirty="0"/>
        </a:p>
      </dsp:txBody>
      <dsp:txXfrm>
        <a:off x="170354" y="2017998"/>
        <a:ext cx="2632792" cy="1579675"/>
      </dsp:txXfrm>
    </dsp:sp>
    <dsp:sp modelId="{623AA8F6-AE24-4943-9622-5D1C3274C1FB}">
      <dsp:nvSpPr>
        <dsp:cNvPr id="0" name=""/>
        <dsp:cNvSpPr/>
      </dsp:nvSpPr>
      <dsp:spPr>
        <a:xfrm>
          <a:off x="4104457" y="3136495"/>
          <a:ext cx="4165788" cy="1588853"/>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Y recuerda, si creemos que nuestro hijo sufre adicción:</a:t>
          </a:r>
        </a:p>
        <a:p>
          <a:pPr lvl="0" algn="ctr" defTabSz="800100">
            <a:lnSpc>
              <a:spcPct val="90000"/>
            </a:lnSpc>
            <a:spcBef>
              <a:spcPct val="0"/>
            </a:spcBef>
            <a:spcAft>
              <a:spcPct val="35000"/>
            </a:spcAft>
          </a:pPr>
          <a:r>
            <a:rPr lang="es-ES" sz="1800" kern="1200" dirty="0" smtClean="0"/>
            <a:t>Ofrécele apoyo y comprensión</a:t>
          </a:r>
        </a:p>
        <a:p>
          <a:pPr lvl="0" algn="ctr" defTabSz="800100">
            <a:lnSpc>
              <a:spcPct val="90000"/>
            </a:lnSpc>
            <a:spcBef>
              <a:spcPct val="0"/>
            </a:spcBef>
            <a:spcAft>
              <a:spcPct val="35000"/>
            </a:spcAft>
          </a:pPr>
          <a:r>
            <a:rPr lang="es-ES" sz="1800" kern="1200" dirty="0" smtClean="0"/>
            <a:t>Busca ayuda de un especialista</a:t>
          </a:r>
          <a:endParaRPr lang="es-ES" sz="1800" kern="1200" dirty="0"/>
        </a:p>
      </dsp:txBody>
      <dsp:txXfrm>
        <a:off x="4104457" y="3136495"/>
        <a:ext cx="4165788" cy="158885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4D4B7-459F-461A-9DD0-05528C50D9A9}">
      <dsp:nvSpPr>
        <dsp:cNvPr id="0" name=""/>
        <dsp:cNvSpPr/>
      </dsp:nvSpPr>
      <dsp:spPr>
        <a:xfrm>
          <a:off x="0" y="1658415"/>
          <a:ext cx="5112568" cy="4284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D9B63E55-548F-4DDF-A1E5-151A68961746}">
      <dsp:nvSpPr>
        <dsp:cNvPr id="0" name=""/>
        <dsp:cNvSpPr/>
      </dsp:nvSpPr>
      <dsp:spPr>
        <a:xfrm>
          <a:off x="255628" y="1407495"/>
          <a:ext cx="3578798"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270" tIns="0" rIns="135270" bIns="0" numCol="1" spcCol="1270" anchor="ctr" anchorCtr="0">
          <a:noAutofit/>
        </a:bodyPr>
        <a:lstStyle/>
        <a:p>
          <a:pPr lvl="0" algn="l" defTabSz="755650">
            <a:lnSpc>
              <a:spcPct val="90000"/>
            </a:lnSpc>
            <a:spcBef>
              <a:spcPct val="0"/>
            </a:spcBef>
            <a:spcAft>
              <a:spcPct val="35000"/>
            </a:spcAft>
          </a:pPr>
          <a:r>
            <a:rPr lang="es-ES" sz="1700" kern="1200" dirty="0" smtClean="0"/>
            <a:t>Escucha y dialoga sobre lo sucedido</a:t>
          </a:r>
          <a:endParaRPr lang="es-ES" sz="1700" kern="1200" dirty="0"/>
        </a:p>
      </dsp:txBody>
      <dsp:txXfrm>
        <a:off x="280126" y="1431993"/>
        <a:ext cx="3529802" cy="452844"/>
      </dsp:txXfrm>
    </dsp:sp>
    <dsp:sp modelId="{9184BC47-CF22-472D-8580-1A5B6BE7129D}">
      <dsp:nvSpPr>
        <dsp:cNvPr id="0" name=""/>
        <dsp:cNvSpPr/>
      </dsp:nvSpPr>
      <dsp:spPr>
        <a:xfrm>
          <a:off x="0" y="2429535"/>
          <a:ext cx="5112568" cy="4284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B64425CD-F081-4326-B92D-F16C1DEE3F69}">
      <dsp:nvSpPr>
        <dsp:cNvPr id="0" name=""/>
        <dsp:cNvSpPr/>
      </dsp:nvSpPr>
      <dsp:spPr>
        <a:xfrm>
          <a:off x="255628" y="2178615"/>
          <a:ext cx="3578798"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270" tIns="0" rIns="135270" bIns="0" numCol="1" spcCol="1270" anchor="ctr" anchorCtr="0">
          <a:noAutofit/>
        </a:bodyPr>
        <a:lstStyle/>
        <a:p>
          <a:pPr lvl="0" algn="l" defTabSz="755650">
            <a:lnSpc>
              <a:spcPct val="90000"/>
            </a:lnSpc>
            <a:spcBef>
              <a:spcPct val="0"/>
            </a:spcBef>
            <a:spcAft>
              <a:spcPct val="35000"/>
            </a:spcAft>
          </a:pPr>
          <a:r>
            <a:rPr lang="es-ES" sz="1700" kern="1200" dirty="0" smtClean="0"/>
            <a:t>Refuerza su autoestima. No le culpes</a:t>
          </a:r>
          <a:endParaRPr lang="es-ES" sz="1700" kern="1200" dirty="0"/>
        </a:p>
      </dsp:txBody>
      <dsp:txXfrm>
        <a:off x="280126" y="2203113"/>
        <a:ext cx="3529802" cy="452844"/>
      </dsp:txXfrm>
    </dsp:sp>
    <dsp:sp modelId="{0BA9438C-98ED-463E-BC6C-CE33B8E1775D}">
      <dsp:nvSpPr>
        <dsp:cNvPr id="0" name=""/>
        <dsp:cNvSpPr/>
      </dsp:nvSpPr>
      <dsp:spPr>
        <a:xfrm>
          <a:off x="0" y="3200655"/>
          <a:ext cx="5112568" cy="4284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055765DD-FD07-405E-93A4-7626738B8897}">
      <dsp:nvSpPr>
        <dsp:cNvPr id="0" name=""/>
        <dsp:cNvSpPr/>
      </dsp:nvSpPr>
      <dsp:spPr>
        <a:xfrm>
          <a:off x="255628" y="2949735"/>
          <a:ext cx="3578798"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270" tIns="0" rIns="135270" bIns="0" numCol="1" spcCol="1270" anchor="ctr" anchorCtr="0">
          <a:noAutofit/>
        </a:bodyPr>
        <a:lstStyle/>
        <a:p>
          <a:pPr lvl="0" algn="l" defTabSz="755650">
            <a:lnSpc>
              <a:spcPct val="90000"/>
            </a:lnSpc>
            <a:spcBef>
              <a:spcPct val="0"/>
            </a:spcBef>
            <a:spcAft>
              <a:spcPct val="35000"/>
            </a:spcAft>
          </a:pPr>
          <a:r>
            <a:rPr lang="es-ES" sz="1700" kern="1200" dirty="0" smtClean="0"/>
            <a:t>Actúa. Traza un plan</a:t>
          </a:r>
          <a:endParaRPr lang="es-ES" sz="1700" kern="1200" dirty="0"/>
        </a:p>
      </dsp:txBody>
      <dsp:txXfrm>
        <a:off x="280126" y="2974233"/>
        <a:ext cx="3529802" cy="452844"/>
      </dsp:txXfrm>
    </dsp:sp>
    <dsp:sp modelId="{0D002160-7656-4478-84F4-7AF15A153E0B}">
      <dsp:nvSpPr>
        <dsp:cNvPr id="0" name=""/>
        <dsp:cNvSpPr/>
      </dsp:nvSpPr>
      <dsp:spPr>
        <a:xfrm>
          <a:off x="0" y="3971775"/>
          <a:ext cx="5112568" cy="4284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5FD9AF69-661F-41AB-BEB9-25202EC655C9}">
      <dsp:nvSpPr>
        <dsp:cNvPr id="0" name=""/>
        <dsp:cNvSpPr/>
      </dsp:nvSpPr>
      <dsp:spPr>
        <a:xfrm>
          <a:off x="255628" y="3720855"/>
          <a:ext cx="3578798"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270" tIns="0" rIns="135270" bIns="0" numCol="1" spcCol="1270" anchor="ctr" anchorCtr="0">
          <a:noAutofit/>
        </a:bodyPr>
        <a:lstStyle/>
        <a:p>
          <a:pPr lvl="0" algn="l" defTabSz="755650">
            <a:lnSpc>
              <a:spcPct val="90000"/>
            </a:lnSpc>
            <a:spcBef>
              <a:spcPct val="0"/>
            </a:spcBef>
            <a:spcAft>
              <a:spcPct val="35000"/>
            </a:spcAft>
          </a:pPr>
          <a:r>
            <a:rPr lang="es-ES" sz="1700" kern="1200" dirty="0" smtClean="0"/>
            <a:t>Comunícate con el centro educativo</a:t>
          </a:r>
          <a:endParaRPr lang="es-ES" sz="1700" kern="1200" dirty="0"/>
        </a:p>
      </dsp:txBody>
      <dsp:txXfrm>
        <a:off x="280126" y="3745353"/>
        <a:ext cx="3529802" cy="45284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4D4B7-459F-461A-9DD0-05528C50D9A9}">
      <dsp:nvSpPr>
        <dsp:cNvPr id="0" name=""/>
        <dsp:cNvSpPr/>
      </dsp:nvSpPr>
      <dsp:spPr>
        <a:xfrm>
          <a:off x="0" y="415994"/>
          <a:ext cx="3888432" cy="655200"/>
        </a:xfrm>
        <a:prstGeom prst="rect">
          <a:avLst/>
        </a:prstGeom>
        <a:solidFill>
          <a:srgbClr val="00206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B63E55-548F-4DDF-A1E5-151A68961746}">
      <dsp:nvSpPr>
        <dsp:cNvPr id="0" name=""/>
        <dsp:cNvSpPr/>
      </dsp:nvSpPr>
      <dsp:spPr>
        <a:xfrm>
          <a:off x="194421" y="2667"/>
          <a:ext cx="2721902" cy="76752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81" tIns="0" rIns="102881" bIns="0" numCol="1" spcCol="1270" anchor="ctr" anchorCtr="0">
          <a:noAutofit/>
        </a:bodyPr>
        <a:lstStyle/>
        <a:p>
          <a:pPr lvl="0" algn="l" defTabSz="711200">
            <a:lnSpc>
              <a:spcPct val="90000"/>
            </a:lnSpc>
            <a:spcBef>
              <a:spcPct val="0"/>
            </a:spcBef>
            <a:spcAft>
              <a:spcPct val="35000"/>
            </a:spcAft>
          </a:pPr>
          <a:r>
            <a:rPr lang="es-ES" sz="1600" kern="1200" dirty="0" smtClean="0"/>
            <a:t>Si afecta a su salud, informa al pediatra </a:t>
          </a:r>
          <a:endParaRPr lang="es-ES" sz="1600" kern="1200" dirty="0"/>
        </a:p>
      </dsp:txBody>
      <dsp:txXfrm>
        <a:off x="231888" y="40134"/>
        <a:ext cx="2646968" cy="692586"/>
      </dsp:txXfrm>
    </dsp:sp>
    <dsp:sp modelId="{9184BC47-CF22-472D-8580-1A5B6BE7129D}">
      <dsp:nvSpPr>
        <dsp:cNvPr id="0" name=""/>
        <dsp:cNvSpPr/>
      </dsp:nvSpPr>
      <dsp:spPr>
        <a:xfrm>
          <a:off x="0" y="1565787"/>
          <a:ext cx="3888432" cy="655200"/>
        </a:xfrm>
        <a:prstGeom prst="rect">
          <a:avLst/>
        </a:prstGeom>
        <a:solidFill>
          <a:srgbClr val="00206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4425CD-F081-4326-B92D-F16C1DEE3F69}">
      <dsp:nvSpPr>
        <dsp:cNvPr id="0" name=""/>
        <dsp:cNvSpPr/>
      </dsp:nvSpPr>
      <dsp:spPr>
        <a:xfrm>
          <a:off x="194421" y="1182027"/>
          <a:ext cx="2721902" cy="76752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81" tIns="0" rIns="102881" bIns="0" numCol="1" spcCol="1270" anchor="ctr" anchorCtr="0">
          <a:noAutofit/>
        </a:bodyPr>
        <a:lstStyle/>
        <a:p>
          <a:pPr lvl="0" algn="l" defTabSz="711200">
            <a:lnSpc>
              <a:spcPct val="90000"/>
            </a:lnSpc>
            <a:spcBef>
              <a:spcPct val="0"/>
            </a:spcBef>
            <a:spcAft>
              <a:spcPct val="35000"/>
            </a:spcAft>
          </a:pPr>
          <a:r>
            <a:rPr lang="es-ES" sz="1600" kern="1200" dirty="0" smtClean="0"/>
            <a:t>Aconséjale sobre cómo actuar en futuras ocasiones</a:t>
          </a:r>
          <a:endParaRPr lang="es-ES" sz="1600" kern="1200" dirty="0"/>
        </a:p>
      </dsp:txBody>
      <dsp:txXfrm>
        <a:off x="231888" y="1219494"/>
        <a:ext cx="2646968" cy="692586"/>
      </dsp:txXfrm>
    </dsp:sp>
    <dsp:sp modelId="{0BA9438C-98ED-463E-BC6C-CE33B8E1775D}">
      <dsp:nvSpPr>
        <dsp:cNvPr id="0" name=""/>
        <dsp:cNvSpPr/>
      </dsp:nvSpPr>
      <dsp:spPr>
        <a:xfrm>
          <a:off x="0" y="2745147"/>
          <a:ext cx="3888432" cy="655200"/>
        </a:xfrm>
        <a:prstGeom prst="rect">
          <a:avLst/>
        </a:prstGeom>
        <a:solidFill>
          <a:srgbClr val="00206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5765DD-FD07-405E-93A4-7626738B8897}">
      <dsp:nvSpPr>
        <dsp:cNvPr id="0" name=""/>
        <dsp:cNvSpPr/>
      </dsp:nvSpPr>
      <dsp:spPr>
        <a:xfrm>
          <a:off x="194421" y="2361387"/>
          <a:ext cx="2721902" cy="76752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81" tIns="0" rIns="102881" bIns="0" numCol="1" spcCol="1270" anchor="ctr" anchorCtr="0">
          <a:noAutofit/>
        </a:bodyPr>
        <a:lstStyle/>
        <a:p>
          <a:pPr lvl="0" algn="l" defTabSz="711200">
            <a:lnSpc>
              <a:spcPct val="90000"/>
            </a:lnSpc>
            <a:spcBef>
              <a:spcPct val="0"/>
            </a:spcBef>
            <a:spcAft>
              <a:spcPct val="35000"/>
            </a:spcAft>
          </a:pPr>
          <a:r>
            <a:rPr lang="es-ES" sz="1600" kern="1200" dirty="0" smtClean="0"/>
            <a:t>Busca la ayuda de expertos</a:t>
          </a:r>
          <a:endParaRPr lang="es-ES" sz="1600" kern="1200" dirty="0"/>
        </a:p>
      </dsp:txBody>
      <dsp:txXfrm>
        <a:off x="231888" y="2398854"/>
        <a:ext cx="2646968"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C9B88-83F9-4919-BE6B-99CE2C9CF08E}">
      <dsp:nvSpPr>
        <dsp:cNvPr id="0" name=""/>
        <dsp:cNvSpPr/>
      </dsp:nvSpPr>
      <dsp:spPr>
        <a:xfrm>
          <a:off x="1948870" y="2190456"/>
          <a:ext cx="2381953" cy="2381953"/>
        </a:xfrm>
        <a:prstGeom prst="gear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b="1" kern="1200" dirty="0" smtClean="0"/>
            <a:t>Educación digital</a:t>
          </a:r>
          <a:endParaRPr lang="es-ES" sz="1800" b="1" kern="1200" dirty="0"/>
        </a:p>
      </dsp:txBody>
      <dsp:txXfrm>
        <a:off x="2427749" y="2748417"/>
        <a:ext cx="1424195" cy="1224373"/>
      </dsp:txXfrm>
    </dsp:sp>
    <dsp:sp modelId="{79732062-9976-4BA4-8AD8-864B856F4AD5}">
      <dsp:nvSpPr>
        <dsp:cNvPr id="0" name=""/>
        <dsp:cNvSpPr/>
      </dsp:nvSpPr>
      <dsp:spPr>
        <a:xfrm>
          <a:off x="563007" y="1627449"/>
          <a:ext cx="1732329" cy="1732329"/>
        </a:xfrm>
        <a:prstGeom prst="gear6">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t>Educación conductual</a:t>
          </a:r>
          <a:endParaRPr lang="es-ES" sz="1400" b="1" kern="1200" dirty="0"/>
        </a:p>
      </dsp:txBody>
      <dsp:txXfrm>
        <a:off x="999126" y="2066204"/>
        <a:ext cx="860091" cy="854819"/>
      </dsp:txXfrm>
    </dsp:sp>
    <dsp:sp modelId="{EC8AB1C6-D9F8-4AA5-B20A-A369FB217A7E}">
      <dsp:nvSpPr>
        <dsp:cNvPr id="0" name=""/>
        <dsp:cNvSpPr/>
      </dsp:nvSpPr>
      <dsp:spPr>
        <a:xfrm rot="20700000">
          <a:off x="1533288" y="432318"/>
          <a:ext cx="1697329" cy="1697329"/>
        </a:xfrm>
        <a:prstGeom prst="gear6">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t>Educación tecnológica</a:t>
          </a:r>
          <a:endParaRPr lang="es-ES" sz="1400" b="1" kern="1200" dirty="0"/>
        </a:p>
      </dsp:txBody>
      <dsp:txXfrm rot="-20700000">
        <a:off x="1905562" y="804592"/>
        <a:ext cx="952781" cy="952781"/>
      </dsp:txXfrm>
    </dsp:sp>
    <dsp:sp modelId="{E1ED3531-0C6A-43FD-9501-A4FABEC344EE}">
      <dsp:nvSpPr>
        <dsp:cNvPr id="0" name=""/>
        <dsp:cNvSpPr/>
      </dsp:nvSpPr>
      <dsp:spPr>
        <a:xfrm>
          <a:off x="1767213" y="1830171"/>
          <a:ext cx="3048900" cy="3048900"/>
        </a:xfrm>
        <a:prstGeom prst="circularArrow">
          <a:avLst>
            <a:gd name="adj1" fmla="val 4688"/>
            <a:gd name="adj2" fmla="val 299029"/>
            <a:gd name="adj3" fmla="val 2519380"/>
            <a:gd name="adj4" fmla="val 15854369"/>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72409E-A56E-47A5-B519-88D37C7FEFBF}">
      <dsp:nvSpPr>
        <dsp:cNvPr id="0" name=""/>
        <dsp:cNvSpPr/>
      </dsp:nvSpPr>
      <dsp:spPr>
        <a:xfrm>
          <a:off x="256214" y="1243564"/>
          <a:ext cx="2215216" cy="2215216"/>
        </a:xfrm>
        <a:prstGeom prst="leftCircularArrow">
          <a:avLst>
            <a:gd name="adj1" fmla="val 6452"/>
            <a:gd name="adj2" fmla="val 429999"/>
            <a:gd name="adj3" fmla="val 10489124"/>
            <a:gd name="adj4" fmla="val 14837806"/>
            <a:gd name="adj5" fmla="val 7527"/>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DBBB14-EE9E-4C83-8DF4-4777593EA3B3}">
      <dsp:nvSpPr>
        <dsp:cNvPr id="0" name=""/>
        <dsp:cNvSpPr/>
      </dsp:nvSpPr>
      <dsp:spPr>
        <a:xfrm>
          <a:off x="1140678" y="59953"/>
          <a:ext cx="2388449" cy="2388449"/>
        </a:xfrm>
        <a:prstGeom prst="circularArrow">
          <a:avLst>
            <a:gd name="adj1" fmla="val 5984"/>
            <a:gd name="adj2" fmla="val 394124"/>
            <a:gd name="adj3" fmla="val 13313824"/>
            <a:gd name="adj4" fmla="val 10508221"/>
            <a:gd name="adj5" fmla="val 6981"/>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6697A-0668-4EFC-A636-70412BC9DAB2}">
      <dsp:nvSpPr>
        <dsp:cNvPr id="0" name=""/>
        <dsp:cNvSpPr/>
      </dsp:nvSpPr>
      <dsp:spPr>
        <a:xfrm>
          <a:off x="700" y="1375689"/>
          <a:ext cx="1759730" cy="679256"/>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375B3-5F1D-477C-887C-A3265D7C4FFD}">
      <dsp:nvSpPr>
        <dsp:cNvPr id="0" name=""/>
        <dsp:cNvSpPr/>
      </dsp:nvSpPr>
      <dsp:spPr>
        <a:xfrm>
          <a:off x="469961" y="1545503"/>
          <a:ext cx="1485994" cy="6792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t>Regular</a:t>
          </a:r>
          <a:endParaRPr lang="es-ES" sz="2200" kern="1200" dirty="0"/>
        </a:p>
      </dsp:txBody>
      <dsp:txXfrm>
        <a:off x="489856" y="1565398"/>
        <a:ext cx="1446204" cy="639466"/>
      </dsp:txXfrm>
    </dsp:sp>
    <dsp:sp modelId="{8C134B12-F8FC-4A22-A63E-ADD7B554E79A}">
      <dsp:nvSpPr>
        <dsp:cNvPr id="0" name=""/>
        <dsp:cNvSpPr/>
      </dsp:nvSpPr>
      <dsp:spPr>
        <a:xfrm>
          <a:off x="2010703" y="1375689"/>
          <a:ext cx="1759730" cy="679256"/>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F21E7B-3919-4205-B62D-6820971DAF31}">
      <dsp:nvSpPr>
        <dsp:cNvPr id="0" name=""/>
        <dsp:cNvSpPr/>
      </dsp:nvSpPr>
      <dsp:spPr>
        <a:xfrm>
          <a:off x="2479965" y="1545503"/>
          <a:ext cx="1485994" cy="6792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t>Reducir</a:t>
          </a:r>
          <a:endParaRPr lang="es-ES" sz="2200" kern="1200" dirty="0"/>
        </a:p>
      </dsp:txBody>
      <dsp:txXfrm>
        <a:off x="2499860" y="1565398"/>
        <a:ext cx="1446204" cy="639466"/>
      </dsp:txXfrm>
    </dsp:sp>
    <dsp:sp modelId="{68937A55-EA9B-4B07-849F-B81ABE2AF207}">
      <dsp:nvSpPr>
        <dsp:cNvPr id="0" name=""/>
        <dsp:cNvSpPr/>
      </dsp:nvSpPr>
      <dsp:spPr>
        <a:xfrm>
          <a:off x="4020707" y="1375689"/>
          <a:ext cx="1759730" cy="679256"/>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2EB01-2105-4ABB-90B4-4266BFB57597}">
      <dsp:nvSpPr>
        <dsp:cNvPr id="0" name=""/>
        <dsp:cNvSpPr/>
      </dsp:nvSpPr>
      <dsp:spPr>
        <a:xfrm>
          <a:off x="4489968" y="1545503"/>
          <a:ext cx="1485994" cy="6792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t>Recursos</a:t>
          </a:r>
          <a:endParaRPr lang="es-ES" sz="2200" kern="1200" dirty="0"/>
        </a:p>
      </dsp:txBody>
      <dsp:txXfrm>
        <a:off x="4509863" y="1565398"/>
        <a:ext cx="1446204" cy="6394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13DA6-F34E-4D6A-9D99-39A406F8D5BE}">
      <dsp:nvSpPr>
        <dsp:cNvPr id="0" name=""/>
        <dsp:cNvSpPr/>
      </dsp:nvSpPr>
      <dsp:spPr>
        <a:xfrm>
          <a:off x="1879" y="111334"/>
          <a:ext cx="1830998" cy="1840681"/>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Presta atención a lo que hace mientras está conectado</a:t>
          </a:r>
          <a:endParaRPr lang="es-ES" sz="2000" kern="1200" dirty="0"/>
        </a:p>
      </dsp:txBody>
      <dsp:txXfrm>
        <a:off x="55507" y="164962"/>
        <a:ext cx="1723742" cy="1733425"/>
      </dsp:txXfrm>
    </dsp:sp>
    <dsp:sp modelId="{5545E0CC-7E3E-4709-BA07-656E562CD415}">
      <dsp:nvSpPr>
        <dsp:cNvPr id="0" name=""/>
        <dsp:cNvSpPr/>
      </dsp:nvSpPr>
      <dsp:spPr>
        <a:xfrm>
          <a:off x="2015978" y="111334"/>
          <a:ext cx="1830998" cy="1729201"/>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smtClean="0"/>
            <a:t>Supervisa, acompáñale durante la búsqueda y su aprendizaje</a:t>
          </a:r>
          <a:endParaRPr lang="es-ES" sz="2000" kern="1200" dirty="0"/>
        </a:p>
      </dsp:txBody>
      <dsp:txXfrm>
        <a:off x="2066625" y="161981"/>
        <a:ext cx="1729704" cy="1627907"/>
      </dsp:txXfrm>
    </dsp:sp>
    <dsp:sp modelId="{E61F1F12-8614-4F5F-9159-47D70370D400}">
      <dsp:nvSpPr>
        <dsp:cNvPr id="0" name=""/>
        <dsp:cNvSpPr/>
      </dsp:nvSpPr>
      <dsp:spPr>
        <a:xfrm>
          <a:off x="4030077" y="111334"/>
          <a:ext cx="2150416" cy="2831453"/>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Dialoga sobre el uso de Internet y el comportamiento seguro y responsable</a:t>
          </a:r>
          <a:endParaRPr lang="es-ES" sz="2000" kern="1200" dirty="0"/>
        </a:p>
      </dsp:txBody>
      <dsp:txXfrm>
        <a:off x="4093061" y="174318"/>
        <a:ext cx="2024448" cy="2705485"/>
      </dsp:txXfrm>
    </dsp:sp>
    <dsp:sp modelId="{C1F067E8-DF96-4DC8-9A47-32FD16DEFC52}">
      <dsp:nvSpPr>
        <dsp:cNvPr id="0" name=""/>
        <dsp:cNvSpPr/>
      </dsp:nvSpPr>
      <dsp:spPr>
        <a:xfrm>
          <a:off x="6363593" y="111334"/>
          <a:ext cx="1830998" cy="1101607"/>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Crea un clima de confianza y respeto mutuo</a:t>
          </a:r>
          <a:endParaRPr lang="es-ES" sz="2000" kern="1200" dirty="0"/>
        </a:p>
      </dsp:txBody>
      <dsp:txXfrm>
        <a:off x="6395858" y="143599"/>
        <a:ext cx="1766468" cy="10370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E5051-6494-41D5-A8F2-D139F420B404}">
      <dsp:nvSpPr>
        <dsp:cNvPr id="0" name=""/>
        <dsp:cNvSpPr/>
      </dsp:nvSpPr>
      <dsp:spPr>
        <a:xfrm>
          <a:off x="533416" y="1949"/>
          <a:ext cx="1721287" cy="1032772"/>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No demonices la tecnología</a:t>
          </a:r>
          <a:endParaRPr lang="es-ES" sz="1600" kern="1200" dirty="0"/>
        </a:p>
      </dsp:txBody>
      <dsp:txXfrm>
        <a:off x="533416" y="1949"/>
        <a:ext cx="1721287" cy="1032772"/>
      </dsp:txXfrm>
    </dsp:sp>
    <dsp:sp modelId="{83FE825A-5911-4CFA-A9CC-2CC2F919631B}">
      <dsp:nvSpPr>
        <dsp:cNvPr id="0" name=""/>
        <dsp:cNvSpPr/>
      </dsp:nvSpPr>
      <dsp:spPr>
        <a:xfrm>
          <a:off x="2426832" y="1949"/>
          <a:ext cx="1721287" cy="10327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Elige contenidos apropiados a su edad</a:t>
          </a:r>
          <a:endParaRPr lang="es-ES" sz="1600" kern="1200" dirty="0"/>
        </a:p>
      </dsp:txBody>
      <dsp:txXfrm>
        <a:off x="2426832" y="1949"/>
        <a:ext cx="1721287" cy="1032772"/>
      </dsp:txXfrm>
    </dsp:sp>
    <dsp:sp modelId="{E788AAEB-B731-4ABC-8F5F-542A4E232090}">
      <dsp:nvSpPr>
        <dsp:cNvPr id="0" name=""/>
        <dsp:cNvSpPr/>
      </dsp:nvSpPr>
      <dsp:spPr>
        <a:xfrm>
          <a:off x="533416" y="1206850"/>
          <a:ext cx="1721287" cy="10327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Fórmate en aspectos básicos de Internet</a:t>
          </a:r>
          <a:endParaRPr lang="es-ES" sz="1600" kern="1200" dirty="0"/>
        </a:p>
      </dsp:txBody>
      <dsp:txXfrm>
        <a:off x="533416" y="1206850"/>
        <a:ext cx="1721287" cy="1032772"/>
      </dsp:txXfrm>
    </dsp:sp>
    <dsp:sp modelId="{5BC0B749-A549-43BE-9D20-D4F61BAF7CA2}">
      <dsp:nvSpPr>
        <dsp:cNvPr id="0" name=""/>
        <dsp:cNvSpPr/>
      </dsp:nvSpPr>
      <dsp:spPr>
        <a:xfrm>
          <a:off x="2426832" y="1206850"/>
          <a:ext cx="1721287" cy="10327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Dialoga. Interésate por lo que hace en línea</a:t>
          </a:r>
          <a:endParaRPr lang="es-ES" sz="1600" kern="1200" dirty="0"/>
        </a:p>
      </dsp:txBody>
      <dsp:txXfrm>
        <a:off x="2426832" y="1206850"/>
        <a:ext cx="1721287" cy="1032772"/>
      </dsp:txXfrm>
    </dsp:sp>
    <dsp:sp modelId="{71A0FBBD-DD17-4BC7-AA93-13BAB3BBC387}">
      <dsp:nvSpPr>
        <dsp:cNvPr id="0" name=""/>
        <dsp:cNvSpPr/>
      </dsp:nvSpPr>
      <dsp:spPr>
        <a:xfrm>
          <a:off x="533416" y="2411751"/>
          <a:ext cx="1721287" cy="10327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0" i="0" u="none" strike="noStrike" kern="1200" baseline="0" smtClean="0">
              <a:solidFill>
                <a:schemeClr val="bg1"/>
              </a:solidFill>
              <a:latin typeface="+mn-lt"/>
              <a:ea typeface="+mn-ea"/>
              <a:cs typeface="+mn-cs"/>
            </a:rPr>
            <a:t>Que se sienta cómodo solicitando tu ayuda</a:t>
          </a:r>
          <a:endParaRPr lang="es-ES" sz="1600" kern="1200" dirty="0"/>
        </a:p>
      </dsp:txBody>
      <dsp:txXfrm>
        <a:off x="533416" y="2411751"/>
        <a:ext cx="1721287" cy="1032772"/>
      </dsp:txXfrm>
    </dsp:sp>
    <dsp:sp modelId="{B716E927-63CF-40EB-B89A-ADC17F55F528}">
      <dsp:nvSpPr>
        <dsp:cNvPr id="0" name=""/>
        <dsp:cNvSpPr/>
      </dsp:nvSpPr>
      <dsp:spPr>
        <a:xfrm>
          <a:off x="2426832" y="2411751"/>
          <a:ext cx="1721287" cy="1032772"/>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smtClean="0"/>
            <a:t>Conoce su actividad en Redes sociales</a:t>
          </a:r>
          <a:endParaRPr lang="es-ES" sz="1600" kern="1200" dirty="0"/>
        </a:p>
      </dsp:txBody>
      <dsp:txXfrm>
        <a:off x="2426832" y="2411751"/>
        <a:ext cx="1721287" cy="1032772"/>
      </dsp:txXfrm>
    </dsp:sp>
    <dsp:sp modelId="{A77E66B7-E676-4D6B-BF1B-0CBAFAFBD66E}">
      <dsp:nvSpPr>
        <dsp:cNvPr id="0" name=""/>
        <dsp:cNvSpPr/>
      </dsp:nvSpPr>
      <dsp:spPr>
        <a:xfrm>
          <a:off x="1480124" y="3616653"/>
          <a:ext cx="1721287" cy="10327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Sé el mejor ejemplo</a:t>
          </a:r>
          <a:endParaRPr lang="es-ES" sz="1600" kern="1200" dirty="0"/>
        </a:p>
      </dsp:txBody>
      <dsp:txXfrm>
        <a:off x="1480124" y="3616653"/>
        <a:ext cx="1721287" cy="10327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8D4DE-07DF-4BBF-9DA0-B1E1F19F5D5D}">
      <dsp:nvSpPr>
        <dsp:cNvPr id="0" name=""/>
        <dsp:cNvSpPr/>
      </dsp:nvSpPr>
      <dsp:spPr>
        <a:xfrm>
          <a:off x="0" y="760634"/>
          <a:ext cx="1867707" cy="1120624"/>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Pensar críticamente sobre lo que encuentra en línea</a:t>
          </a:r>
          <a:endParaRPr lang="es-ES" sz="1400" kern="1200" dirty="0"/>
        </a:p>
      </dsp:txBody>
      <dsp:txXfrm>
        <a:off x="0" y="760634"/>
        <a:ext cx="1867707" cy="1120624"/>
      </dsp:txXfrm>
    </dsp:sp>
    <dsp:sp modelId="{44BFA3D7-4117-4607-98E6-E775F023B5DB}">
      <dsp:nvSpPr>
        <dsp:cNvPr id="0" name=""/>
        <dsp:cNvSpPr/>
      </dsp:nvSpPr>
      <dsp:spPr>
        <a:xfrm>
          <a:off x="2054478" y="760634"/>
          <a:ext cx="1867707" cy="11206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Mantener en privado su información personal. Discreción en la publicación de fotos	</a:t>
          </a:r>
          <a:endParaRPr lang="es-ES" sz="1400" kern="1200" dirty="0"/>
        </a:p>
      </dsp:txBody>
      <dsp:txXfrm>
        <a:off x="2054478" y="760634"/>
        <a:ext cx="1867707" cy="1120624"/>
      </dsp:txXfrm>
    </dsp:sp>
    <dsp:sp modelId="{81274F89-65A7-490D-9370-A34339C2BA56}">
      <dsp:nvSpPr>
        <dsp:cNvPr id="0" name=""/>
        <dsp:cNvSpPr/>
      </dsp:nvSpPr>
      <dsp:spPr>
        <a:xfrm>
          <a:off x="4108957" y="760634"/>
          <a:ext cx="1867707" cy="11206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No fiarse al 100% de con quién habla en Internet</a:t>
          </a:r>
          <a:endParaRPr lang="es-ES" sz="1400" kern="1200" dirty="0"/>
        </a:p>
      </dsp:txBody>
      <dsp:txXfrm>
        <a:off x="4108957" y="760634"/>
        <a:ext cx="1867707" cy="1120624"/>
      </dsp:txXfrm>
    </dsp:sp>
    <dsp:sp modelId="{B1ED3C8A-7ECA-44F0-A712-98C61B3F6F59}">
      <dsp:nvSpPr>
        <dsp:cNvPr id="0" name=""/>
        <dsp:cNvSpPr/>
      </dsp:nvSpPr>
      <dsp:spPr>
        <a:xfrm>
          <a:off x="0" y="2068030"/>
          <a:ext cx="1867707" cy="11206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Respetar a los demás</a:t>
          </a:r>
          <a:endParaRPr lang="es-ES" sz="1400" kern="1200" dirty="0"/>
        </a:p>
      </dsp:txBody>
      <dsp:txXfrm>
        <a:off x="0" y="2068030"/>
        <a:ext cx="1867707" cy="1120624"/>
      </dsp:txXfrm>
    </dsp:sp>
    <dsp:sp modelId="{E6B04E06-9FA5-41B4-86D7-3866E0996E52}">
      <dsp:nvSpPr>
        <dsp:cNvPr id="0" name=""/>
        <dsp:cNvSpPr/>
      </dsp:nvSpPr>
      <dsp:spPr>
        <a:xfrm>
          <a:off x="2054478" y="2068030"/>
          <a:ext cx="1867707" cy="1120624"/>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Establecer contraseñas seguras. Proteger la seguridad en todos sus dispositivos</a:t>
          </a:r>
          <a:endParaRPr lang="es-ES" sz="1400" kern="1200" dirty="0"/>
        </a:p>
      </dsp:txBody>
      <dsp:txXfrm>
        <a:off x="2054478" y="2068030"/>
        <a:ext cx="1867707" cy="1120624"/>
      </dsp:txXfrm>
    </dsp:sp>
    <dsp:sp modelId="{3391A47C-CD3B-4171-996B-64FDEEE38F9B}">
      <dsp:nvSpPr>
        <dsp:cNvPr id="0" name=""/>
        <dsp:cNvSpPr/>
      </dsp:nvSpPr>
      <dsp:spPr>
        <a:xfrm>
          <a:off x="4108957" y="2068030"/>
          <a:ext cx="1867707" cy="11206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Reducir el riesgo de infecciones</a:t>
          </a:r>
          <a:endParaRPr lang="es-ES" sz="1400" kern="1200" dirty="0"/>
        </a:p>
      </dsp:txBody>
      <dsp:txXfrm>
        <a:off x="4108957" y="2068030"/>
        <a:ext cx="1867707" cy="1120624"/>
      </dsp:txXfrm>
    </dsp:sp>
    <dsp:sp modelId="{5C1A4E9D-9D44-496E-86AC-D9C6CEDB7779}">
      <dsp:nvSpPr>
        <dsp:cNvPr id="0" name=""/>
        <dsp:cNvSpPr/>
      </dsp:nvSpPr>
      <dsp:spPr>
        <a:xfrm>
          <a:off x="0" y="3375425"/>
          <a:ext cx="1867707" cy="11206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Desconectar todas las opciones de conectividad si no se utilizan.</a:t>
          </a:r>
        </a:p>
      </dsp:txBody>
      <dsp:txXfrm>
        <a:off x="0" y="3375425"/>
        <a:ext cx="1867707" cy="1120624"/>
      </dsp:txXfrm>
    </dsp:sp>
    <dsp:sp modelId="{1DD41C8D-089A-4D04-96D9-34F25F1997A8}">
      <dsp:nvSpPr>
        <dsp:cNvPr id="0" name=""/>
        <dsp:cNvSpPr/>
      </dsp:nvSpPr>
      <dsp:spPr>
        <a:xfrm>
          <a:off x="2054478" y="3375425"/>
          <a:ext cx="1867707" cy="11206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Desconectar de Internet y apagar los dispositivos que no se estén utilizando.</a:t>
          </a:r>
        </a:p>
      </dsp:txBody>
      <dsp:txXfrm>
        <a:off x="2054478" y="3375425"/>
        <a:ext cx="1867707" cy="1120624"/>
      </dsp:txXfrm>
    </dsp:sp>
    <dsp:sp modelId="{1B7FB122-6387-4FBB-818D-27F8CF011AF2}">
      <dsp:nvSpPr>
        <dsp:cNvPr id="0" name=""/>
        <dsp:cNvSpPr/>
      </dsp:nvSpPr>
      <dsp:spPr>
        <a:xfrm>
          <a:off x="4108957" y="3375425"/>
          <a:ext cx="1867707" cy="1120624"/>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Mantener el equilibrio en el tiempo de uso de las TIC</a:t>
          </a:r>
        </a:p>
      </dsp:txBody>
      <dsp:txXfrm>
        <a:off x="4108957" y="3375425"/>
        <a:ext cx="1867707" cy="11206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13DA6-F34E-4D6A-9D99-39A406F8D5BE}">
      <dsp:nvSpPr>
        <dsp:cNvPr id="0" name=""/>
        <dsp:cNvSpPr/>
      </dsp:nvSpPr>
      <dsp:spPr>
        <a:xfrm>
          <a:off x="959281" y="1675"/>
          <a:ext cx="2010739" cy="2244761"/>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b="0" i="0" u="none" strike="noStrike" kern="1200" baseline="0" dirty="0" smtClean="0">
              <a:solidFill>
                <a:schemeClr val="tx1"/>
              </a:solidFill>
              <a:latin typeface="+mn-lt"/>
              <a:ea typeface="+mn-ea"/>
              <a:cs typeface="+mn-cs"/>
            </a:rPr>
            <a:t>Establece reglas y límites, atendiendo al sentido común y a la madurez del menor</a:t>
          </a:r>
          <a:endParaRPr lang="es-ES" sz="2000" kern="1200" dirty="0"/>
        </a:p>
      </dsp:txBody>
      <dsp:txXfrm>
        <a:off x="1018174" y="60568"/>
        <a:ext cx="1892953" cy="2126975"/>
      </dsp:txXfrm>
    </dsp:sp>
    <dsp:sp modelId="{5545E0CC-7E3E-4709-BA07-656E562CD415}">
      <dsp:nvSpPr>
        <dsp:cNvPr id="0" name=""/>
        <dsp:cNvSpPr/>
      </dsp:nvSpPr>
      <dsp:spPr>
        <a:xfrm>
          <a:off x="3240364" y="792089"/>
          <a:ext cx="2010739" cy="210880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b="0" i="0" u="none" strike="noStrike" kern="1200" baseline="0" smtClean="0">
              <a:solidFill>
                <a:schemeClr val="tx1"/>
              </a:solidFill>
              <a:latin typeface="+mn-lt"/>
              <a:ea typeface="+mn-ea"/>
              <a:cs typeface="+mn-cs"/>
            </a:rPr>
            <a:t>Conoce y usa las herramientas de control parental</a:t>
          </a:r>
          <a:endParaRPr lang="es-ES" sz="2000" kern="1200" dirty="0"/>
        </a:p>
      </dsp:txBody>
      <dsp:txXfrm>
        <a:off x="3299257" y="850982"/>
        <a:ext cx="1892953" cy="1991021"/>
      </dsp:txXfrm>
    </dsp:sp>
    <dsp:sp modelId="{E61F1F12-8614-4F5F-9159-47D70370D400}">
      <dsp:nvSpPr>
        <dsp:cNvPr id="0" name=""/>
        <dsp:cNvSpPr/>
      </dsp:nvSpPr>
      <dsp:spPr>
        <a:xfrm>
          <a:off x="5544611" y="3351"/>
          <a:ext cx="2010739" cy="3453033"/>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b="0" i="0" u="none" strike="noStrike" kern="1200" baseline="0" dirty="0" smtClean="0">
              <a:solidFill>
                <a:schemeClr val="tx1"/>
              </a:solidFill>
              <a:latin typeface="+mn-lt"/>
              <a:ea typeface="+mn-ea"/>
              <a:cs typeface="+mn-cs"/>
            </a:rPr>
            <a:t>Prepara un entorno TIC ajustado a la madurez del menor: cuentas de usuario específicas, buscadores y navegadores infantiles</a:t>
          </a:r>
          <a:endParaRPr lang="es-ES" sz="2000" kern="1200" dirty="0"/>
        </a:p>
      </dsp:txBody>
      <dsp:txXfrm>
        <a:off x="5603504" y="62244"/>
        <a:ext cx="1892953" cy="33352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4DCA5-1247-4190-BE97-13DDF04A8787}">
      <dsp:nvSpPr>
        <dsp:cNvPr id="0" name=""/>
        <dsp:cNvSpPr/>
      </dsp:nvSpPr>
      <dsp:spPr>
        <a:xfrm>
          <a:off x="0" y="72008"/>
          <a:ext cx="2362762" cy="1417657"/>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La importancia de no publicar excesiva información personal </a:t>
          </a:r>
          <a:endParaRPr lang="es-ES" sz="1700" kern="1200" dirty="0"/>
        </a:p>
      </dsp:txBody>
      <dsp:txXfrm>
        <a:off x="0" y="72008"/>
        <a:ext cx="2362762" cy="1417657"/>
      </dsp:txXfrm>
    </dsp:sp>
    <dsp:sp modelId="{2E021FC9-ACA1-43B8-BB05-27B53F4A6CCC}">
      <dsp:nvSpPr>
        <dsp:cNvPr id="0" name=""/>
        <dsp:cNvSpPr/>
      </dsp:nvSpPr>
      <dsp:spPr>
        <a:xfrm>
          <a:off x="2599038" y="13501"/>
          <a:ext cx="2362762" cy="1417657"/>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Configurar adecuadamente las opciones de privacidad en redes, navegadores, dispositivos móviles…</a:t>
          </a:r>
          <a:endParaRPr lang="es-ES" sz="1700" kern="1200" dirty="0"/>
        </a:p>
      </dsp:txBody>
      <dsp:txXfrm>
        <a:off x="2599038" y="13501"/>
        <a:ext cx="2362762" cy="1417657"/>
      </dsp:txXfrm>
    </dsp:sp>
    <dsp:sp modelId="{79A486FB-5814-43E1-A23A-6B2CE931DD6F}">
      <dsp:nvSpPr>
        <dsp:cNvPr id="0" name=""/>
        <dsp:cNvSpPr/>
      </dsp:nvSpPr>
      <dsp:spPr>
        <a:xfrm>
          <a:off x="5198077" y="13501"/>
          <a:ext cx="2362762" cy="1417657"/>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Valorar cuándo tener activados servicios de geolocalización</a:t>
          </a:r>
          <a:endParaRPr lang="es-ES" sz="1700" kern="1200" dirty="0"/>
        </a:p>
      </dsp:txBody>
      <dsp:txXfrm>
        <a:off x="5198077" y="13501"/>
        <a:ext cx="2362762" cy="1417657"/>
      </dsp:txXfrm>
    </dsp:sp>
    <dsp:sp modelId="{EDF1DFA3-C643-428F-8EB7-55FFB29EB1EB}">
      <dsp:nvSpPr>
        <dsp:cNvPr id="0" name=""/>
        <dsp:cNvSpPr/>
      </dsp:nvSpPr>
      <dsp:spPr>
        <a:xfrm>
          <a:off x="0" y="1667435"/>
          <a:ext cx="2362762" cy="1417657"/>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Cerrar las sesiones tras utilizar servicios en línea</a:t>
          </a:r>
          <a:endParaRPr lang="es-ES" sz="1700" kern="1200" dirty="0"/>
        </a:p>
      </dsp:txBody>
      <dsp:txXfrm>
        <a:off x="0" y="1667435"/>
        <a:ext cx="2362762" cy="1417657"/>
      </dsp:txXfrm>
    </dsp:sp>
    <dsp:sp modelId="{38A8226B-FF4D-469C-B218-B59A0B49AE10}">
      <dsp:nvSpPr>
        <dsp:cNvPr id="0" name=""/>
        <dsp:cNvSpPr/>
      </dsp:nvSpPr>
      <dsp:spPr>
        <a:xfrm>
          <a:off x="2599038" y="1667435"/>
          <a:ext cx="2362762" cy="1417657"/>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Ser respetuoso con la información de otras personas, no publicando información de terceros sin su permiso</a:t>
          </a:r>
          <a:endParaRPr lang="es-ES" sz="1700" kern="1200" dirty="0"/>
        </a:p>
      </dsp:txBody>
      <dsp:txXfrm>
        <a:off x="2599038" y="1667435"/>
        <a:ext cx="2362762" cy="1417657"/>
      </dsp:txXfrm>
    </dsp:sp>
    <dsp:sp modelId="{C16B2A21-4B69-4823-B614-C9DFDED946D6}">
      <dsp:nvSpPr>
        <dsp:cNvPr id="0" name=""/>
        <dsp:cNvSpPr/>
      </dsp:nvSpPr>
      <dsp:spPr>
        <a:xfrm>
          <a:off x="5198077" y="1667435"/>
          <a:ext cx="2362762" cy="1417657"/>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Entender los riesgos de enviar contenido de carácter sexual</a:t>
          </a:r>
          <a:endParaRPr lang="es-ES" sz="1700" b="1" kern="1200" dirty="0"/>
        </a:p>
      </dsp:txBody>
      <dsp:txXfrm>
        <a:off x="5198077" y="1667435"/>
        <a:ext cx="2362762" cy="1417657"/>
      </dsp:txXfrm>
    </dsp:sp>
    <dsp:sp modelId="{E81E03E1-78F2-4EF1-9385-974965193955}">
      <dsp:nvSpPr>
        <dsp:cNvPr id="0" name=""/>
        <dsp:cNvSpPr/>
      </dsp:nvSpPr>
      <dsp:spPr>
        <a:xfrm>
          <a:off x="2599038" y="3321368"/>
          <a:ext cx="2362762" cy="1417657"/>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Pensar antes </a:t>
          </a:r>
          <a:r>
            <a:rPr lang="es-ES" sz="1700" b="0" kern="1200" dirty="0" smtClean="0"/>
            <a:t>de publicar</a:t>
          </a:r>
          <a:endParaRPr lang="es-ES" sz="1700" b="0" kern="1200" dirty="0"/>
        </a:p>
      </dsp:txBody>
      <dsp:txXfrm>
        <a:off x="2599038" y="3321368"/>
        <a:ext cx="2362762" cy="14176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4DCA5-1247-4190-BE97-13DDF04A8787}">
      <dsp:nvSpPr>
        <dsp:cNvPr id="0" name=""/>
        <dsp:cNvSpPr/>
      </dsp:nvSpPr>
      <dsp:spPr>
        <a:xfrm>
          <a:off x="0" y="144010"/>
          <a:ext cx="2407767" cy="1444660"/>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No hacer clic en enlaces que resulten sospechosos</a:t>
          </a:r>
          <a:endParaRPr lang="es-ES" sz="1800" kern="1200" dirty="0"/>
        </a:p>
      </dsp:txBody>
      <dsp:txXfrm>
        <a:off x="0" y="144010"/>
        <a:ext cx="2407767" cy="1444660"/>
      </dsp:txXfrm>
    </dsp:sp>
    <dsp:sp modelId="{2E021FC9-ACA1-43B8-BB05-27B53F4A6CCC}">
      <dsp:nvSpPr>
        <dsp:cNvPr id="0" name=""/>
        <dsp:cNvSpPr/>
      </dsp:nvSpPr>
      <dsp:spPr>
        <a:xfrm>
          <a:off x="2664291" y="1224139"/>
          <a:ext cx="2407767" cy="1444660"/>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Solo se deben descargar programas y aplicaciones desde sus páginas oficiales</a:t>
          </a:r>
          <a:endParaRPr lang="es-ES" sz="1800" kern="1200" dirty="0"/>
        </a:p>
      </dsp:txBody>
      <dsp:txXfrm>
        <a:off x="2664291" y="1224139"/>
        <a:ext cx="2407767" cy="1444660"/>
      </dsp:txXfrm>
    </dsp:sp>
    <dsp:sp modelId="{79A486FB-5814-43E1-A23A-6B2CE931DD6F}">
      <dsp:nvSpPr>
        <dsp:cNvPr id="0" name=""/>
        <dsp:cNvSpPr/>
      </dsp:nvSpPr>
      <dsp:spPr>
        <a:xfrm>
          <a:off x="5256589" y="72008"/>
          <a:ext cx="2407767" cy="1444660"/>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Desconfiar de los correos o mensajes de remitentes desconocidos</a:t>
          </a:r>
          <a:endParaRPr lang="es-ES" sz="1800" kern="1200" dirty="0"/>
        </a:p>
      </dsp:txBody>
      <dsp:txXfrm>
        <a:off x="5256589" y="72008"/>
        <a:ext cx="2407767" cy="1444660"/>
      </dsp:txXfrm>
    </dsp:sp>
    <dsp:sp modelId="{EDF1DFA3-C643-428F-8EB7-55FFB29EB1EB}">
      <dsp:nvSpPr>
        <dsp:cNvPr id="0" name=""/>
        <dsp:cNvSpPr/>
      </dsp:nvSpPr>
      <dsp:spPr>
        <a:xfrm>
          <a:off x="432049" y="2880322"/>
          <a:ext cx="2407767" cy="1444660"/>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No abrir ficheros adjuntos sospechosos </a:t>
          </a:r>
          <a:endParaRPr lang="es-ES" sz="1800" kern="1200" dirty="0"/>
        </a:p>
      </dsp:txBody>
      <dsp:txXfrm>
        <a:off x="432049" y="2880322"/>
        <a:ext cx="2407767" cy="1444660"/>
      </dsp:txXfrm>
    </dsp:sp>
    <dsp:sp modelId="{38A8226B-FF4D-469C-B218-B59A0B49AE10}">
      <dsp:nvSpPr>
        <dsp:cNvPr id="0" name=""/>
        <dsp:cNvSpPr/>
      </dsp:nvSpPr>
      <dsp:spPr>
        <a:xfrm>
          <a:off x="4896556" y="2952324"/>
          <a:ext cx="2407767" cy="1444660"/>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Muéstrale como generar contraseñas fuertes y aconséjale que no las compartas con nadie (tan solo con sus padres)</a:t>
          </a:r>
          <a:endParaRPr lang="es-ES" sz="1800" kern="1200" dirty="0"/>
        </a:p>
      </dsp:txBody>
      <dsp:txXfrm>
        <a:off x="4896556" y="2952324"/>
        <a:ext cx="2407767" cy="144466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Proceso cheurón destacado"/>
  <dgm:desc val="Se usa para mostrar pasos secuenciales en una tarea, un proceso o un flujo de trabajo, o bien para realzar el movimiento o la dirección. Funciona mejor con una cantidad mínima de texto de nivel 1 y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30B536-51E1-4401-AF0B-9DCB7444EC20}" type="datetimeFigureOut">
              <a:rPr lang="es-ES" smtClean="0"/>
              <a:pPr/>
              <a:t>22/05/2019</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4FB5C9-81FA-4710-B165-B93E385E2811}" type="slidenum">
              <a:rPr lang="es-ES" smtClean="0"/>
              <a:pPr/>
              <a:t>‹Nº›</a:t>
            </a:fld>
            <a:endParaRPr lang="es-ES"/>
          </a:p>
        </p:txBody>
      </p:sp>
    </p:spTree>
    <p:extLst>
      <p:ext uri="{BB962C8B-B14F-4D97-AF65-F5344CB8AC3E}">
        <p14:creationId xmlns:p14="http://schemas.microsoft.com/office/powerpoint/2010/main" val="1429710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E7D3A5-61E4-41FB-BDD8-4A3F31366299}" type="datetimeFigureOut">
              <a:rPr lang="es-ES" smtClean="0"/>
              <a:pPr/>
              <a:t>22/05/2019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D8BDE8-A576-4CDF-8B7E-C1251C1776C5}" type="slidenum">
              <a:rPr lang="es-ES" smtClean="0"/>
              <a:pPr/>
              <a:t>‹Nº›</a:t>
            </a:fld>
            <a:endParaRPr lang="es-ES"/>
          </a:p>
        </p:txBody>
      </p:sp>
    </p:spTree>
    <p:extLst>
      <p:ext uri="{BB962C8B-B14F-4D97-AF65-F5344CB8AC3E}">
        <p14:creationId xmlns:p14="http://schemas.microsoft.com/office/powerpoint/2010/main" val="2961795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a:t>
            </a:fld>
            <a:endParaRPr lang="es-ES"/>
          </a:p>
        </p:txBody>
      </p:sp>
    </p:spTree>
    <p:extLst>
      <p:ext uri="{BB962C8B-B14F-4D97-AF65-F5344CB8AC3E}">
        <p14:creationId xmlns:p14="http://schemas.microsoft.com/office/powerpoint/2010/main" val="1455726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11</a:t>
            </a:fld>
            <a:endParaRPr lang="es-ES"/>
          </a:p>
        </p:txBody>
      </p:sp>
    </p:spTree>
    <p:extLst>
      <p:ext uri="{BB962C8B-B14F-4D97-AF65-F5344CB8AC3E}">
        <p14:creationId xmlns:p14="http://schemas.microsoft.com/office/powerpoint/2010/main" val="289877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12</a:t>
            </a:fld>
            <a:endParaRPr lang="es-ES"/>
          </a:p>
        </p:txBody>
      </p:sp>
    </p:spTree>
    <p:extLst>
      <p:ext uri="{BB962C8B-B14F-4D97-AF65-F5344CB8AC3E}">
        <p14:creationId xmlns:p14="http://schemas.microsoft.com/office/powerpoint/2010/main" val="2783979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13</a:t>
            </a:fld>
            <a:endParaRPr lang="es-ES"/>
          </a:p>
        </p:txBody>
      </p:sp>
    </p:spTree>
    <p:extLst>
      <p:ext uri="{BB962C8B-B14F-4D97-AF65-F5344CB8AC3E}">
        <p14:creationId xmlns:p14="http://schemas.microsoft.com/office/powerpoint/2010/main" val="3019909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14</a:t>
            </a:fld>
            <a:endParaRPr lang="es-ES"/>
          </a:p>
        </p:txBody>
      </p:sp>
    </p:spTree>
    <p:extLst>
      <p:ext uri="{BB962C8B-B14F-4D97-AF65-F5344CB8AC3E}">
        <p14:creationId xmlns:p14="http://schemas.microsoft.com/office/powerpoint/2010/main" val="207058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15</a:t>
            </a:fld>
            <a:endParaRPr lang="es-ES"/>
          </a:p>
        </p:txBody>
      </p:sp>
    </p:spTree>
    <p:extLst>
      <p:ext uri="{BB962C8B-B14F-4D97-AF65-F5344CB8AC3E}">
        <p14:creationId xmlns:p14="http://schemas.microsoft.com/office/powerpoint/2010/main" val="1356067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16</a:t>
            </a:fld>
            <a:endParaRPr lang="es-ES"/>
          </a:p>
        </p:txBody>
      </p:sp>
    </p:spTree>
    <p:extLst>
      <p:ext uri="{BB962C8B-B14F-4D97-AF65-F5344CB8AC3E}">
        <p14:creationId xmlns:p14="http://schemas.microsoft.com/office/powerpoint/2010/main" val="2932265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17</a:t>
            </a:fld>
            <a:endParaRPr lang="es-ES"/>
          </a:p>
        </p:txBody>
      </p:sp>
    </p:spTree>
    <p:extLst>
      <p:ext uri="{BB962C8B-B14F-4D97-AF65-F5344CB8AC3E}">
        <p14:creationId xmlns:p14="http://schemas.microsoft.com/office/powerpoint/2010/main" val="3664998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18</a:t>
            </a:fld>
            <a:endParaRPr lang="es-ES"/>
          </a:p>
        </p:txBody>
      </p:sp>
    </p:spTree>
    <p:extLst>
      <p:ext uri="{BB962C8B-B14F-4D97-AF65-F5344CB8AC3E}">
        <p14:creationId xmlns:p14="http://schemas.microsoft.com/office/powerpoint/2010/main" val="4035685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19</a:t>
            </a:fld>
            <a:endParaRPr lang="es-ES"/>
          </a:p>
        </p:txBody>
      </p:sp>
    </p:spTree>
    <p:extLst>
      <p:ext uri="{BB962C8B-B14F-4D97-AF65-F5344CB8AC3E}">
        <p14:creationId xmlns:p14="http://schemas.microsoft.com/office/powerpoint/2010/main" val="1722691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20</a:t>
            </a:fld>
            <a:endParaRPr lang="es-ES"/>
          </a:p>
        </p:txBody>
      </p:sp>
    </p:spTree>
    <p:extLst>
      <p:ext uri="{BB962C8B-B14F-4D97-AF65-F5344CB8AC3E}">
        <p14:creationId xmlns:p14="http://schemas.microsoft.com/office/powerpoint/2010/main" val="2593947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3</a:t>
            </a:fld>
            <a:endParaRPr lang="es-ES"/>
          </a:p>
        </p:txBody>
      </p:sp>
    </p:spTree>
    <p:extLst>
      <p:ext uri="{BB962C8B-B14F-4D97-AF65-F5344CB8AC3E}">
        <p14:creationId xmlns:p14="http://schemas.microsoft.com/office/powerpoint/2010/main" val="2135827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21</a:t>
            </a:fld>
            <a:endParaRPr lang="es-ES"/>
          </a:p>
        </p:txBody>
      </p:sp>
    </p:spTree>
    <p:extLst>
      <p:ext uri="{BB962C8B-B14F-4D97-AF65-F5344CB8AC3E}">
        <p14:creationId xmlns:p14="http://schemas.microsoft.com/office/powerpoint/2010/main" val="3873282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22</a:t>
            </a:fld>
            <a:endParaRPr lang="es-ES"/>
          </a:p>
        </p:txBody>
      </p:sp>
    </p:spTree>
    <p:extLst>
      <p:ext uri="{BB962C8B-B14F-4D97-AF65-F5344CB8AC3E}">
        <p14:creationId xmlns:p14="http://schemas.microsoft.com/office/powerpoint/2010/main" val="3837687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24</a:t>
            </a:fld>
            <a:endParaRPr lang="es-ES"/>
          </a:p>
        </p:txBody>
      </p:sp>
    </p:spTree>
    <p:extLst>
      <p:ext uri="{BB962C8B-B14F-4D97-AF65-F5344CB8AC3E}">
        <p14:creationId xmlns:p14="http://schemas.microsoft.com/office/powerpoint/2010/main" val="4208699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25</a:t>
            </a:fld>
            <a:endParaRPr lang="es-ES"/>
          </a:p>
        </p:txBody>
      </p:sp>
    </p:spTree>
    <p:extLst>
      <p:ext uri="{BB962C8B-B14F-4D97-AF65-F5344CB8AC3E}">
        <p14:creationId xmlns:p14="http://schemas.microsoft.com/office/powerpoint/2010/main" val="4208699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26</a:t>
            </a:fld>
            <a:endParaRPr lang="es-ES"/>
          </a:p>
        </p:txBody>
      </p:sp>
    </p:spTree>
    <p:extLst>
      <p:ext uri="{BB962C8B-B14F-4D97-AF65-F5344CB8AC3E}">
        <p14:creationId xmlns:p14="http://schemas.microsoft.com/office/powerpoint/2010/main" val="3887017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A3D8BDE8-A576-4CDF-8B7E-C1251C1776C5}" type="slidenum">
              <a:rPr lang="es-ES" smtClean="0"/>
              <a:pPr/>
              <a:t>27</a:t>
            </a:fld>
            <a:endParaRPr lang="es-ES"/>
          </a:p>
        </p:txBody>
      </p:sp>
    </p:spTree>
    <p:extLst>
      <p:ext uri="{BB962C8B-B14F-4D97-AF65-F5344CB8AC3E}">
        <p14:creationId xmlns:p14="http://schemas.microsoft.com/office/powerpoint/2010/main" val="2667402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A3D8BDE8-A576-4CDF-8B7E-C1251C1776C5}" type="slidenum">
              <a:rPr lang="es-ES" smtClean="0"/>
              <a:pPr/>
              <a:t>28</a:t>
            </a:fld>
            <a:endParaRPr lang="es-ES"/>
          </a:p>
        </p:txBody>
      </p:sp>
    </p:spTree>
    <p:extLst>
      <p:ext uri="{BB962C8B-B14F-4D97-AF65-F5344CB8AC3E}">
        <p14:creationId xmlns:p14="http://schemas.microsoft.com/office/powerpoint/2010/main" val="2751472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A3D8BDE8-A576-4CDF-8B7E-C1251C1776C5}" type="slidenum">
              <a:rPr lang="es-ES" smtClean="0"/>
              <a:pPr/>
              <a:t>29</a:t>
            </a:fld>
            <a:endParaRPr lang="es-ES"/>
          </a:p>
        </p:txBody>
      </p:sp>
    </p:spTree>
    <p:extLst>
      <p:ext uri="{BB962C8B-B14F-4D97-AF65-F5344CB8AC3E}">
        <p14:creationId xmlns:p14="http://schemas.microsoft.com/office/powerpoint/2010/main" val="911944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31</a:t>
            </a:fld>
            <a:endParaRPr lang="es-ES_tradnl"/>
          </a:p>
        </p:txBody>
      </p:sp>
    </p:spTree>
    <p:extLst>
      <p:ext uri="{BB962C8B-B14F-4D97-AF65-F5344CB8AC3E}">
        <p14:creationId xmlns:p14="http://schemas.microsoft.com/office/powerpoint/2010/main" val="3359746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4</a:t>
            </a:fld>
            <a:endParaRPr lang="es-ES"/>
          </a:p>
        </p:txBody>
      </p:sp>
    </p:spTree>
    <p:extLst>
      <p:ext uri="{BB962C8B-B14F-4D97-AF65-F5344CB8AC3E}">
        <p14:creationId xmlns:p14="http://schemas.microsoft.com/office/powerpoint/2010/main" val="1887394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5</a:t>
            </a:fld>
            <a:endParaRPr lang="es-ES"/>
          </a:p>
        </p:txBody>
      </p:sp>
    </p:spTree>
    <p:extLst>
      <p:ext uri="{BB962C8B-B14F-4D97-AF65-F5344CB8AC3E}">
        <p14:creationId xmlns:p14="http://schemas.microsoft.com/office/powerpoint/2010/main" val="1328966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6</a:t>
            </a:fld>
            <a:endParaRPr lang="es-ES"/>
          </a:p>
        </p:txBody>
      </p:sp>
    </p:spTree>
    <p:extLst>
      <p:ext uri="{BB962C8B-B14F-4D97-AF65-F5344CB8AC3E}">
        <p14:creationId xmlns:p14="http://schemas.microsoft.com/office/powerpoint/2010/main" val="2549353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7</a:t>
            </a:fld>
            <a:endParaRPr lang="es-ES"/>
          </a:p>
        </p:txBody>
      </p:sp>
    </p:spTree>
    <p:extLst>
      <p:ext uri="{BB962C8B-B14F-4D97-AF65-F5344CB8AC3E}">
        <p14:creationId xmlns:p14="http://schemas.microsoft.com/office/powerpoint/2010/main" val="3651600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8</a:t>
            </a:fld>
            <a:endParaRPr lang="es-ES"/>
          </a:p>
        </p:txBody>
      </p:sp>
    </p:spTree>
    <p:extLst>
      <p:ext uri="{BB962C8B-B14F-4D97-AF65-F5344CB8AC3E}">
        <p14:creationId xmlns:p14="http://schemas.microsoft.com/office/powerpoint/2010/main" val="1074042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9</a:t>
            </a:fld>
            <a:endParaRPr lang="es-ES"/>
          </a:p>
        </p:txBody>
      </p:sp>
    </p:spTree>
    <p:extLst>
      <p:ext uri="{BB962C8B-B14F-4D97-AF65-F5344CB8AC3E}">
        <p14:creationId xmlns:p14="http://schemas.microsoft.com/office/powerpoint/2010/main" val="886321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10</a:t>
            </a:fld>
            <a:endParaRPr lang="es-ES"/>
          </a:p>
        </p:txBody>
      </p:sp>
    </p:spTree>
    <p:extLst>
      <p:ext uri="{BB962C8B-B14F-4D97-AF65-F5344CB8AC3E}">
        <p14:creationId xmlns:p14="http://schemas.microsoft.com/office/powerpoint/2010/main" val="13821731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is4k.es/" TargetMode="External"/><Relationship Id="rId7" Type="http://schemas.openxmlformats.org/officeDocument/2006/relationships/hyperlink" Target="https://twitter.com/is4k"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hyperlink" Target="https://www.facebook.com/Internet-Segura-For-Kids-1886436838309254" TargetMode="External"/><Relationship Id="rId10" Type="http://schemas.openxmlformats.org/officeDocument/2006/relationships/image" Target="../media/image2.png"/><Relationship Id="rId4" Type="http://schemas.openxmlformats.org/officeDocument/2006/relationships/image" Target="../media/image5.jpe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is4k.es/" TargetMode="External"/><Relationship Id="rId2" Type="http://schemas.openxmlformats.org/officeDocument/2006/relationships/hyperlink" Target="https://www.incibe.es/" TargetMode="External"/><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hyperlink" Target="https://creativecommons.org/licenses/by-nc-sa/4.0/deed.es_E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Diapositiva de título">
    <p:spTree>
      <p:nvGrpSpPr>
        <p:cNvPr id="1" name=""/>
        <p:cNvGrpSpPr/>
        <p:nvPr/>
      </p:nvGrpSpPr>
      <p:grpSpPr>
        <a:xfrm>
          <a:off x="0" y="0"/>
          <a:ext cx="0" cy="0"/>
          <a:chOff x="0" y="0"/>
          <a:chExt cx="0" cy="0"/>
        </a:xfrm>
      </p:grpSpPr>
      <p:sp>
        <p:nvSpPr>
          <p:cNvPr id="9" name="1 Título"/>
          <p:cNvSpPr>
            <a:spLocks noGrp="1"/>
          </p:cNvSpPr>
          <p:nvPr>
            <p:ph type="ctrTitle"/>
          </p:nvPr>
        </p:nvSpPr>
        <p:spPr>
          <a:xfrm>
            <a:off x="685800" y="3399617"/>
            <a:ext cx="7772400" cy="1470025"/>
          </a:xfrm>
          <a:prstGeom prst="rect">
            <a:avLst/>
          </a:prstGeom>
        </p:spPr>
        <p:txBody>
          <a:bodyPr/>
          <a:lstStyle>
            <a:lvl1pPr>
              <a:defRPr>
                <a:solidFill>
                  <a:srgbClr val="007AC6"/>
                </a:solidFill>
                <a:latin typeface="Calibri" panose="020F0502020204030204" pitchFamily="34" charset="0"/>
              </a:defRPr>
            </a:lvl1pPr>
          </a:lstStyle>
          <a:p>
            <a:r>
              <a:rPr lang="es-ES" dirty="0" smtClean="0"/>
              <a:t>Haga clic para modificar el estilo de título del patrón</a:t>
            </a:r>
            <a:endParaRPr lang="es-ES" dirty="0"/>
          </a:p>
        </p:txBody>
      </p:sp>
      <p:sp>
        <p:nvSpPr>
          <p:cNvPr id="11" name="Rectángulo 18"/>
          <p:cNvSpPr/>
          <p:nvPr userDrawn="1"/>
        </p:nvSpPr>
        <p:spPr>
          <a:xfrm>
            <a:off x="0" y="2000107"/>
            <a:ext cx="9144000" cy="967462"/>
          </a:xfrm>
          <a:prstGeom prst="rect">
            <a:avLst/>
          </a:prstGeom>
          <a:solidFill>
            <a:srgbClr val="007AC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17 CuadroTexto"/>
          <p:cNvSpPr txBox="1"/>
          <p:nvPr userDrawn="1"/>
        </p:nvSpPr>
        <p:spPr>
          <a:xfrm>
            <a:off x="0" y="1988840"/>
            <a:ext cx="8964488" cy="978729"/>
          </a:xfrm>
          <a:prstGeom prst="rect">
            <a:avLst/>
          </a:prstGeom>
          <a:noFill/>
        </p:spPr>
        <p:txBody>
          <a:bodyPr wrap="square" rtlCol="0">
            <a:spAutoFit/>
          </a:bodyPr>
          <a:lstStyle/>
          <a:p>
            <a:pPr algn="r">
              <a:lnSpc>
                <a:spcPct val="120000"/>
              </a:lnSpc>
            </a:pPr>
            <a:r>
              <a:rPr lang="es-ES" sz="3200" b="1" dirty="0" smtClean="0">
                <a:solidFill>
                  <a:schemeClr val="bg1"/>
                </a:solidFill>
                <a:latin typeface="Trebuchet MS" pitchFamily="34" charset="0"/>
              </a:rPr>
              <a:t>Programa de Jornadas Escolares</a:t>
            </a:r>
          </a:p>
          <a:p>
            <a:pPr algn="r">
              <a:lnSpc>
                <a:spcPct val="120000"/>
              </a:lnSpc>
            </a:pPr>
            <a:r>
              <a:rPr lang="es-ES" sz="1600" b="0" kern="1200" dirty="0" smtClean="0">
                <a:solidFill>
                  <a:schemeClr val="bg1"/>
                </a:solidFill>
                <a:latin typeface="Trebuchet MS" pitchFamily="34" charset="0"/>
                <a:ea typeface="+mn-ea"/>
                <a:cs typeface="+mn-cs"/>
              </a:rPr>
              <a:t>Promoción del uso seguro y responsable de Internet entre los menores</a:t>
            </a:r>
            <a:endParaRPr lang="es-ES" sz="1600" b="0" kern="1200" dirty="0">
              <a:solidFill>
                <a:schemeClr val="bg1"/>
              </a:solidFill>
              <a:latin typeface="Trebuchet MS" pitchFamily="34" charset="0"/>
              <a:ea typeface="+mn-ea"/>
              <a:cs typeface="+mn-cs"/>
            </a:endParaRPr>
          </a:p>
        </p:txBody>
      </p:sp>
      <p:sp>
        <p:nvSpPr>
          <p:cNvPr id="13" name="Marcador de texto 8"/>
          <p:cNvSpPr>
            <a:spLocks noGrp="1"/>
          </p:cNvSpPr>
          <p:nvPr>
            <p:ph type="body" sz="quarter" idx="13" hasCustomPrompt="1"/>
          </p:nvPr>
        </p:nvSpPr>
        <p:spPr>
          <a:xfrm>
            <a:off x="685801" y="5168941"/>
            <a:ext cx="7772400" cy="333375"/>
          </a:xfrm>
          <a:prstGeom prst="rect">
            <a:avLst/>
          </a:prstGeom>
        </p:spPr>
        <p:txBody>
          <a:bodyPr lIns="0" tIns="0" rIns="0" bIns="0">
            <a:noAutofit/>
          </a:bodyPr>
          <a:lstStyle>
            <a:lvl1pPr algn="ctr">
              <a:buFontTx/>
              <a:buNone/>
              <a:defRPr sz="2000" i="1" baseline="0">
                <a:solidFill>
                  <a:srgbClr val="999999"/>
                </a:solidFill>
                <a:latin typeface="Calibri" panose="020F0502020204030204" pitchFamily="34" charset="0"/>
                <a:cs typeface="Calibri" panose="020F0502020204030204" pitchFamily="34" charset="0"/>
              </a:defRPr>
            </a:lvl1pPr>
          </a:lstStyle>
          <a:p>
            <a:pPr lvl="0"/>
            <a:r>
              <a:rPr lang="es-ES_tradnl" dirty="0"/>
              <a:t>Subtítulo</a:t>
            </a:r>
          </a:p>
        </p:txBody>
      </p:sp>
      <p:pic>
        <p:nvPicPr>
          <p:cNvPr id="16" name="Imagen 1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067944" y="6037178"/>
            <a:ext cx="4382584" cy="612000"/>
          </a:xfrm>
          <a:prstGeom prst="rect">
            <a:avLst/>
          </a:prstGeom>
        </p:spPr>
      </p:pic>
      <p:pic>
        <p:nvPicPr>
          <p:cNvPr id="18" name="Imagen 17" descr="Y:\90_IS4K\logos\logo corporativo\finales\logo-is4k.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53018" y="296792"/>
            <a:ext cx="4058452" cy="1260000"/>
          </a:xfrm>
          <a:prstGeom prst="rect">
            <a:avLst/>
          </a:prstGeom>
          <a:noFill/>
          <a:ln>
            <a:noFill/>
          </a:ln>
        </p:spPr>
      </p:pic>
      <p:pic>
        <p:nvPicPr>
          <p:cNvPr id="2" name="Imagen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5800" y="6013994"/>
            <a:ext cx="2295144" cy="658368"/>
          </a:xfrm>
          <a:prstGeom prst="rect">
            <a:avLst/>
          </a:prstGeom>
        </p:spPr>
      </p:pic>
    </p:spTree>
    <p:extLst>
      <p:ext uri="{BB962C8B-B14F-4D97-AF65-F5344CB8AC3E}">
        <p14:creationId xmlns:p14="http://schemas.microsoft.com/office/powerpoint/2010/main" val="1804754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1_Título y objetos">
    <p:spTree>
      <p:nvGrpSpPr>
        <p:cNvPr id="1" name=""/>
        <p:cNvGrpSpPr/>
        <p:nvPr/>
      </p:nvGrpSpPr>
      <p:grpSpPr>
        <a:xfrm>
          <a:off x="0" y="0"/>
          <a:ext cx="0" cy="0"/>
          <a:chOff x="0" y="0"/>
          <a:chExt cx="0" cy="0"/>
        </a:xfrm>
      </p:grpSpPr>
      <p:sp>
        <p:nvSpPr>
          <p:cNvPr id="7" name="Rectángulo 3"/>
          <p:cNvSpPr/>
          <p:nvPr userDrawn="1"/>
        </p:nvSpPr>
        <p:spPr>
          <a:xfrm>
            <a:off x="0" y="6192688"/>
            <a:ext cx="9144000" cy="692696"/>
          </a:xfrm>
          <a:prstGeom prst="rect">
            <a:avLst/>
          </a:prstGeom>
          <a:solidFill>
            <a:srgbClr val="0070C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smtClean="0"/>
              <a:t> </a:t>
            </a:r>
            <a:endParaRPr lang="es-ES" sz="1200" dirty="0"/>
          </a:p>
        </p:txBody>
      </p:sp>
      <p:sp>
        <p:nvSpPr>
          <p:cNvPr id="2" name="1 Título"/>
          <p:cNvSpPr>
            <a:spLocks noGrp="1"/>
          </p:cNvSpPr>
          <p:nvPr>
            <p:ph type="title"/>
          </p:nvPr>
        </p:nvSpPr>
        <p:spPr>
          <a:xfrm>
            <a:off x="457200" y="274638"/>
            <a:ext cx="8229600" cy="1143000"/>
          </a:xfrm>
          <a:prstGeom prst="rect">
            <a:avLst/>
          </a:prstGeom>
        </p:spPr>
        <p:txBody>
          <a:bodyPr anchor="ctr"/>
          <a:lstStyle>
            <a:lvl1pPr>
              <a:defRPr sz="4400">
                <a:solidFill>
                  <a:srgbClr val="007AC6"/>
                </a:solidFill>
                <a:latin typeface="Calibri" panose="020F0502020204030204" pitchFamily="34" charset="0"/>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457200" y="1600200"/>
            <a:ext cx="8229600" cy="4525963"/>
          </a:xfrm>
          <a:prstGeom prst="rect">
            <a:avLst/>
          </a:prstGeom>
        </p:spPr>
        <p:txBody>
          <a:bodyPr/>
          <a:lstStyle>
            <a:lvl1pPr>
              <a:defRPr>
                <a:solidFill>
                  <a:srgbClr val="007AC6"/>
                </a:solidFill>
                <a:latin typeface="Calibri" panose="020F0502020204030204" pitchFamily="34" charset="0"/>
              </a:defRPr>
            </a:lvl1pPr>
            <a:lvl2pPr>
              <a:defRPr>
                <a:solidFill>
                  <a:srgbClr val="007AC6"/>
                </a:solidFill>
                <a:latin typeface="Calibri" panose="020F0502020204030204" pitchFamily="34" charset="0"/>
              </a:defRPr>
            </a:lvl2pPr>
            <a:lvl3pPr>
              <a:defRPr>
                <a:solidFill>
                  <a:srgbClr val="007AC6"/>
                </a:solidFill>
                <a:latin typeface="Calibri" panose="020F0502020204030204" pitchFamily="34" charset="0"/>
              </a:defRPr>
            </a:lvl3pPr>
            <a:lvl4pPr>
              <a:defRPr>
                <a:solidFill>
                  <a:srgbClr val="007AC6"/>
                </a:solidFill>
                <a:latin typeface="Calibri" panose="020F0502020204030204" pitchFamily="34" charset="0"/>
              </a:defRPr>
            </a:lvl4pPr>
            <a:lvl5pPr>
              <a:defRPr>
                <a:solidFill>
                  <a:srgbClr val="007AC6"/>
                </a:solidFill>
                <a:latin typeface="Calibri" panose="020F0502020204030204"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fecha"/>
          <p:cNvSpPr>
            <a:spLocks noGrp="1"/>
          </p:cNvSpPr>
          <p:nvPr>
            <p:ph type="dt" sz="half" idx="10"/>
          </p:nvPr>
        </p:nvSpPr>
        <p:spPr>
          <a:xfrm>
            <a:off x="457200" y="6356350"/>
            <a:ext cx="946448" cy="365125"/>
          </a:xfrm>
          <a:prstGeom prst="rect">
            <a:avLst/>
          </a:prstGeom>
        </p:spPr>
        <p:txBody>
          <a:bodyPr/>
          <a:lstStyle>
            <a:lvl1pPr>
              <a:defRPr sz="1200">
                <a:solidFill>
                  <a:schemeClr val="bg1"/>
                </a:solidFill>
              </a:defRPr>
            </a:lvl1pPr>
          </a:lstStyle>
          <a:p>
            <a:fld id="{45CE3856-8916-4ABC-A3AA-954FF73B1515}" type="datetime1">
              <a:rPr lang="es-ES" smtClean="0"/>
              <a:pPr/>
              <a:t>22/05/2019</a:t>
            </a:fld>
            <a:endParaRPr lang="es-ES" dirty="0"/>
          </a:p>
        </p:txBody>
      </p:sp>
      <p:sp>
        <p:nvSpPr>
          <p:cNvPr id="6" name="5 Marcador de número de diapositiva"/>
          <p:cNvSpPr>
            <a:spLocks noGrp="1"/>
          </p:cNvSpPr>
          <p:nvPr>
            <p:ph type="sldNum" sz="quarter" idx="12"/>
          </p:nvPr>
        </p:nvSpPr>
        <p:spPr>
          <a:xfrm>
            <a:off x="7956376" y="6356350"/>
            <a:ext cx="730424" cy="365125"/>
          </a:xfrm>
          <a:prstGeom prst="rect">
            <a:avLst/>
          </a:prstGeom>
        </p:spPr>
        <p:txBody>
          <a:bodyPr/>
          <a:lstStyle>
            <a:lvl1pPr algn="r">
              <a:defRPr sz="1200">
                <a:solidFill>
                  <a:schemeClr val="bg1"/>
                </a:solidFill>
              </a:defRPr>
            </a:lvl1pPr>
          </a:lstStyle>
          <a:p>
            <a:fld id="{70ED536F-580B-41F4-B85A-D05C7DF0A5F5}" type="slidenum">
              <a:rPr lang="es-ES" smtClean="0"/>
              <a:pPr/>
              <a:t>‹Nº›</a:t>
            </a:fld>
            <a:endParaRPr lang="es-ES" dirty="0"/>
          </a:p>
        </p:txBody>
      </p:sp>
      <p:sp>
        <p:nvSpPr>
          <p:cNvPr id="5" name="4 Marcador de pie de página"/>
          <p:cNvSpPr>
            <a:spLocks noGrp="1"/>
          </p:cNvSpPr>
          <p:nvPr>
            <p:ph type="ftr" sz="quarter" idx="11"/>
          </p:nvPr>
        </p:nvSpPr>
        <p:spPr>
          <a:xfrm>
            <a:off x="1547664" y="6356350"/>
            <a:ext cx="6048672" cy="365125"/>
          </a:xfrm>
          <a:prstGeom prst="rect">
            <a:avLst/>
          </a:prstGeom>
        </p:spPr>
        <p:txBody>
          <a:bodyPr/>
          <a:lstStyle>
            <a:lvl1pPr algn="ctr">
              <a:defRPr sz="1400" b="1">
                <a:solidFill>
                  <a:schemeClr val="bg1"/>
                </a:solidFill>
              </a:defRPr>
            </a:lvl1pPr>
          </a:lstStyle>
          <a:p>
            <a:r>
              <a:rPr lang="es-ES" dirty="0" smtClean="0"/>
              <a:t>Subtítulo</a:t>
            </a:r>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Fin de presentación">
    <p:spTree>
      <p:nvGrpSpPr>
        <p:cNvPr id="1" name=""/>
        <p:cNvGrpSpPr/>
        <p:nvPr/>
      </p:nvGrpSpPr>
      <p:grpSpPr>
        <a:xfrm>
          <a:off x="0" y="0"/>
          <a:ext cx="0" cy="0"/>
          <a:chOff x="0" y="0"/>
          <a:chExt cx="0" cy="0"/>
        </a:xfrm>
      </p:grpSpPr>
      <p:sp>
        <p:nvSpPr>
          <p:cNvPr id="14" name="2 Rectángulo"/>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solidFill>
                <a:srgbClr val="F79646">
                  <a:lumMod val="75000"/>
                </a:srgbClr>
              </a:solidFill>
            </a:endParaRPr>
          </a:p>
        </p:txBody>
      </p:sp>
      <p:sp>
        <p:nvSpPr>
          <p:cNvPr id="15" name="Redondear rectángulo de esquina del mismo lado 14"/>
          <p:cNvSpPr/>
          <p:nvPr userDrawn="1"/>
        </p:nvSpPr>
        <p:spPr>
          <a:xfrm>
            <a:off x="1835696" y="2636912"/>
            <a:ext cx="7308304" cy="1080120"/>
          </a:xfrm>
          <a:prstGeom prst="round2SameRect">
            <a:avLst/>
          </a:prstGeom>
          <a:solidFill>
            <a:srgbClr val="0070C0"/>
          </a:solidFill>
          <a:ln>
            <a:solidFill>
              <a:schemeClr val="accent1"/>
            </a:solidFill>
          </a:ln>
          <a:effectLst>
            <a:outerShdw blurRad="40000" dist="23000" dir="5400000" rotWithShape="0">
              <a:srgbClr val="000000">
                <a:alpha val="35000"/>
              </a:srgbClr>
            </a:outerShdw>
            <a:reflection blurRad="6350" stA="0" endPos="400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solidFill>
                <a:prstClr val="white"/>
              </a:solidFill>
            </a:endParaRPr>
          </a:p>
        </p:txBody>
      </p:sp>
      <p:sp>
        <p:nvSpPr>
          <p:cNvPr id="16" name="17 CuadroTexto"/>
          <p:cNvSpPr txBox="1"/>
          <p:nvPr userDrawn="1"/>
        </p:nvSpPr>
        <p:spPr>
          <a:xfrm>
            <a:off x="1548644" y="2697653"/>
            <a:ext cx="7416824" cy="978729"/>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s-ES" sz="3200" b="1" dirty="0" smtClean="0">
                <a:solidFill>
                  <a:prstClr val="white"/>
                </a:solidFill>
                <a:latin typeface="Trebuchet MS" pitchFamily="34" charset="0"/>
              </a:rPr>
              <a:t>Programa</a:t>
            </a:r>
            <a:r>
              <a:rPr lang="es-ES" sz="3200" b="1" baseline="0" dirty="0" smtClean="0">
                <a:solidFill>
                  <a:prstClr val="white"/>
                </a:solidFill>
                <a:latin typeface="Trebuchet MS" pitchFamily="34" charset="0"/>
              </a:rPr>
              <a:t> de Jornadas Escolares</a:t>
            </a:r>
            <a:endParaRPr lang="es-ES" sz="3200" b="1" dirty="0">
              <a:solidFill>
                <a:prstClr val="white"/>
              </a:solidFill>
              <a:latin typeface="Trebuchet MS" pitchFamily="34" charset="0"/>
            </a:endParaRPr>
          </a:p>
          <a:p>
            <a:pPr algn="r">
              <a:lnSpc>
                <a:spcPct val="120000"/>
              </a:lnSpc>
            </a:pPr>
            <a:r>
              <a:rPr lang="es-ES" sz="1600" dirty="0">
                <a:solidFill>
                  <a:prstClr val="white"/>
                </a:solidFill>
                <a:latin typeface="Trebuchet MS" pitchFamily="34" charset="0"/>
              </a:rPr>
              <a:t>Promoción del uso seguro y responsable de Internet entre los menores</a:t>
            </a:r>
          </a:p>
        </p:txBody>
      </p:sp>
      <p:pic>
        <p:nvPicPr>
          <p:cNvPr id="17" name="Imagen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1035632"/>
            <a:ext cx="2160240" cy="2160240"/>
          </a:xfrm>
          <a:prstGeom prst="ellipse">
            <a:avLst/>
          </a:prstGeom>
          <a:ln w="76200" cap="rnd">
            <a:solidFill>
              <a:schemeClr val="accent1">
                <a:lumMod val="75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18" name="Grupo 17"/>
          <p:cNvGrpSpPr/>
          <p:nvPr userDrawn="1"/>
        </p:nvGrpSpPr>
        <p:grpSpPr>
          <a:xfrm>
            <a:off x="569808" y="4293096"/>
            <a:ext cx="8322672" cy="1954381"/>
            <a:chOff x="569808" y="3913892"/>
            <a:chExt cx="8322672" cy="1954381"/>
          </a:xfrm>
        </p:grpSpPr>
        <p:cxnSp>
          <p:nvCxnSpPr>
            <p:cNvPr id="21" name="13 Conector recto"/>
            <p:cNvCxnSpPr/>
            <p:nvPr userDrawn="1"/>
          </p:nvCxnSpPr>
          <p:spPr>
            <a:xfrm flipV="1">
              <a:off x="569808" y="3976200"/>
              <a:ext cx="0" cy="1852540"/>
            </a:xfrm>
            <a:prstGeom prst="line">
              <a:avLst/>
            </a:prstGeom>
          </p:spPr>
          <p:style>
            <a:lnRef idx="2">
              <a:schemeClr val="accent1"/>
            </a:lnRef>
            <a:fillRef idx="0">
              <a:schemeClr val="accent1"/>
            </a:fillRef>
            <a:effectRef idx="1">
              <a:schemeClr val="accent1"/>
            </a:effectRef>
            <a:fontRef idx="minor">
              <a:schemeClr val="tx1"/>
            </a:fontRef>
          </p:style>
        </p:cxnSp>
        <p:sp>
          <p:nvSpPr>
            <p:cNvPr id="22" name="17 CuadroTexto"/>
            <p:cNvSpPr txBox="1"/>
            <p:nvPr userDrawn="1"/>
          </p:nvSpPr>
          <p:spPr>
            <a:xfrm>
              <a:off x="1217880" y="3913892"/>
              <a:ext cx="7674600" cy="195438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s-ES" sz="2000" b="1" dirty="0" smtClean="0">
                  <a:solidFill>
                    <a:srgbClr val="4F81BD">
                      <a:lumMod val="75000"/>
                    </a:srgbClr>
                  </a:solidFill>
                  <a:latin typeface="Trebuchet MS" pitchFamily="34" charset="0"/>
                </a:rPr>
                <a:t>https://www.is4k.es</a:t>
              </a:r>
            </a:p>
            <a:p>
              <a:pPr>
                <a:lnSpc>
                  <a:spcPct val="100000"/>
                </a:lnSpc>
              </a:pPr>
              <a:endParaRPr lang="es-ES" sz="14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contacto@is4k.es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Internet Segura </a:t>
              </a:r>
              <a:r>
                <a:rPr lang="es-ES" sz="1700" b="1" dirty="0" err="1" smtClean="0">
                  <a:solidFill>
                    <a:srgbClr val="4F81BD">
                      <a:lumMod val="75000"/>
                    </a:srgbClr>
                  </a:solidFill>
                  <a:latin typeface="Trebuchet MS" pitchFamily="34" charset="0"/>
                </a:rPr>
                <a:t>for</a:t>
              </a:r>
              <a:r>
                <a:rPr lang="es-ES" sz="1700" b="1" dirty="0" smtClean="0">
                  <a:solidFill>
                    <a:srgbClr val="4F81BD">
                      <a:lumMod val="75000"/>
                    </a:srgbClr>
                  </a:solidFill>
                  <a:latin typeface="Trebuchet MS" pitchFamily="34" charset="0"/>
                </a:rPr>
                <a:t> </a:t>
              </a:r>
              <a:r>
                <a:rPr lang="es-ES" sz="1700" b="1" dirty="0" err="1" smtClean="0">
                  <a:solidFill>
                    <a:srgbClr val="4F81BD">
                      <a:lumMod val="75000"/>
                    </a:srgbClr>
                  </a:solidFill>
                  <a:latin typeface="Trebuchet MS" pitchFamily="34" charset="0"/>
                </a:rPr>
                <a:t>Kids</a:t>
              </a:r>
              <a:endParaRPr lang="es-ES" sz="1700" b="1" dirty="0" smtClean="0">
                <a:solidFill>
                  <a:srgbClr val="4F81BD">
                    <a:lumMod val="75000"/>
                  </a:srgbClr>
                </a:solidFill>
                <a:latin typeface="Trebuchet MS"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@is4k</a:t>
              </a:r>
            </a:p>
          </p:txBody>
        </p:sp>
        <p:pic>
          <p:nvPicPr>
            <p:cNvPr id="24" name="Picture 4" descr="http://us.cdn1.123rf.com/168nwm/alexwhite/alexwhite1302/alexwhite130202469/18037127-casa-azul-cuadrado-icono-web-brillante-en-el-fondo-blanco.jpg">
              <a:hlinkClick r:id="rId3"/>
            </p:cNvPr>
            <p:cNvPicPr>
              <a:picLocks noChangeAspect="1" noChangeArrowheads="1"/>
            </p:cNvPicPr>
            <p:nvPr userDrawn="1"/>
          </p:nvPicPr>
          <p:blipFill rotWithShape="1">
            <a:blip r:embed="rId4" cstate="print"/>
            <a:srcRect t="8988" b="13772"/>
            <a:stretch/>
          </p:blipFill>
          <p:spPr bwMode="auto">
            <a:xfrm>
              <a:off x="816088" y="3976200"/>
              <a:ext cx="352929" cy="272602"/>
            </a:xfrm>
            <a:prstGeom prst="rect">
              <a:avLst/>
            </a:prstGeom>
            <a:noFill/>
          </p:spPr>
        </p:pic>
        <p:pic>
          <p:nvPicPr>
            <p:cNvPr id="34" name="Imagen 33">
              <a:hlinkClick r:id="rId5"/>
            </p:cNvPr>
            <p:cNvPicPr>
              <a:picLocks noChangeAspect="1"/>
            </p:cNvPicPr>
            <p:nvPr userDrawn="1"/>
          </p:nvPicPr>
          <p:blipFill>
            <a:blip r:embed="rId6" cstate="print"/>
            <a:stretch>
              <a:fillRect/>
            </a:stretch>
          </p:blipFill>
          <p:spPr>
            <a:xfrm>
              <a:off x="841488" y="4998221"/>
              <a:ext cx="295835" cy="307213"/>
            </a:xfrm>
            <a:prstGeom prst="rect">
              <a:avLst/>
            </a:prstGeom>
          </p:spPr>
        </p:pic>
        <p:pic>
          <p:nvPicPr>
            <p:cNvPr id="35" name="Imagen 34">
              <a:hlinkClick r:id="rId7"/>
            </p:cNvPr>
            <p:cNvPicPr>
              <a:picLocks noChangeAspect="1"/>
            </p:cNvPicPr>
            <p:nvPr userDrawn="1"/>
          </p:nvPicPr>
          <p:blipFill>
            <a:blip r:embed="rId8" cstate="print"/>
            <a:stretch>
              <a:fillRect/>
            </a:stretch>
          </p:blipFill>
          <p:spPr>
            <a:xfrm>
              <a:off x="841489" y="5521527"/>
              <a:ext cx="307213" cy="307213"/>
            </a:xfrm>
            <a:prstGeom prst="rect">
              <a:avLst/>
            </a:prstGeom>
          </p:spPr>
        </p:pic>
        <p:pic>
          <p:nvPicPr>
            <p:cNvPr id="36" name="Imagen 35"/>
            <p:cNvPicPr>
              <a:picLocks noChangeAspect="1"/>
            </p:cNvPicPr>
            <p:nvPr userDrawn="1"/>
          </p:nvPicPr>
          <p:blipFill>
            <a:blip r:embed="rId9"/>
            <a:stretch>
              <a:fillRect/>
            </a:stretch>
          </p:blipFill>
          <p:spPr>
            <a:xfrm>
              <a:off x="824088" y="4475681"/>
              <a:ext cx="352425" cy="276225"/>
            </a:xfrm>
            <a:prstGeom prst="rect">
              <a:avLst/>
            </a:prstGeom>
          </p:spPr>
        </p:pic>
      </p:grpSp>
      <p:pic>
        <p:nvPicPr>
          <p:cNvPr id="20" name="Imagen 19" descr="Y:\90_IS4K\logos\logo corporativo\finales\logo-is4k.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762019" y="620688"/>
            <a:ext cx="4058453" cy="1260000"/>
          </a:xfrm>
          <a:prstGeom prst="rect">
            <a:avLst/>
          </a:prstGeom>
          <a:noFill/>
          <a:ln>
            <a:noFill/>
          </a:ln>
        </p:spPr>
      </p:pic>
    </p:spTree>
    <p:extLst>
      <p:ext uri="{BB962C8B-B14F-4D97-AF65-F5344CB8AC3E}">
        <p14:creationId xmlns:p14="http://schemas.microsoft.com/office/powerpoint/2010/main" val="4116537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Rectángulo 18"/>
          <p:cNvSpPr/>
          <p:nvPr userDrawn="1"/>
        </p:nvSpPr>
        <p:spPr>
          <a:xfrm>
            <a:off x="284684" y="847724"/>
            <a:ext cx="8535788" cy="5188817"/>
          </a:xfrm>
          <a:prstGeom prst="rect">
            <a:avLst/>
          </a:prstGeom>
          <a:solidFill>
            <a:srgbClr val="007AC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Rectangle 3"/>
          <p:cNvSpPr>
            <a:spLocks noChangeArrowheads="1"/>
          </p:cNvSpPr>
          <p:nvPr userDrawn="1"/>
        </p:nvSpPr>
        <p:spPr bwMode="auto">
          <a:xfrm>
            <a:off x="284684" y="855762"/>
            <a:ext cx="8535788" cy="5172698"/>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1pPr>
            <a:lvl2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2pPr>
            <a:lvl3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3pPr>
            <a:lvl4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4pPr>
            <a:lvl5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5pPr>
            <a:lvl6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6pPr>
            <a:lvl7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7pPr>
            <a:lvl8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8pPr>
            <a:lvl9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9pPr>
          </a:lstStyle>
          <a:p>
            <a:pPr algn="just">
              <a:spcBef>
                <a:spcPts val="500"/>
              </a:spcBef>
              <a:spcAft>
                <a:spcPts val="500"/>
              </a:spcAft>
              <a:tabLst>
                <a:tab pos="2700020" algn="ctr"/>
                <a:tab pos="5400040" algn="r"/>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La presente publicación pertenece 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INCIBE (Instituto Nacional de Ciberseguridad)</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y está bajo una licencia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Reconocimiento-No Comercial-Compartir Igual 4.0 Internacional de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Creative</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Commons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Por esta razón está permitido copiar, distribuir y comunicar públicamente esta obra bajo las condiciones siguientes:</a:t>
            </a:r>
          </a:p>
          <a:p>
            <a:pPr algn="just">
              <a:spcBef>
                <a:spcPts val="500"/>
              </a:spcBef>
              <a:spcAft>
                <a:spcPts val="500"/>
              </a:spcAft>
              <a:tabLst>
                <a:tab pos="2700020" algn="ctr"/>
                <a:tab pos="5400040" algn="r"/>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Reconocimiento</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El contenido de esta publicación se puede reproducir total o parcialmente por terceros, citando su procedencia y haciendo referencia expresa tanto 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INCIBE y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la iniciativa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Internet Segura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for</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Kids</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(IS4K)</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como a sus sitios web: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2"/>
              </a:rPr>
              <a:t>https://www.incibe.es</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y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https://www.is4k.es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Dicho reconocimiento no podrá en ningún caso sugerir que INCIBE presta apoyo a dicho tercero o apoya el uso que hace de su obra.</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Uso No Comercial</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El material original y los trabajos derivados pueden ser distribuidos, copiados y exhibidos mientras su uso no tenga fines comerciales.</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Compartir Igual</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Si altera o transforma esta obra, o genera una obra derivada, sólo puede distribuirla bajo esta misma licencia.</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Al reutilizar o distribuir la obra, tiene que dejar bien claro los términos de la licencia de esta obra. Alguna de estas condiciones puede no aplicarse si se obtiene el permiso de INCIBE como titular de los derechos de autor.</a:t>
            </a:r>
          </a:p>
          <a:p>
            <a:pPr algn="l">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Texto completo de la licencia: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4"/>
              </a:rPr>
              <a:t>https://creativecommons.org/licenses/by-nc-sa/4.0/deed.es_ES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kumimoji="0" lang="es-ES" altLang="es-ES" sz="15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userDrawn="1"/>
        </p:nvSpPr>
        <p:spPr>
          <a:xfrm>
            <a:off x="395535" y="6145529"/>
            <a:ext cx="8305119" cy="586314"/>
          </a:xfrm>
          <a:prstGeom prst="rect">
            <a:avLst/>
          </a:prstGeom>
          <a:solidFill>
            <a:schemeClr val="bg1"/>
          </a:solidFill>
        </p:spPr>
        <p:txBody>
          <a:bodyPr wrap="square">
            <a:spAutoFit/>
          </a:bodyPr>
          <a:lstStyle/>
          <a:p>
            <a:pPr algn="just">
              <a:lnSpc>
                <a:spcPct val="107000"/>
              </a:lnSpc>
              <a:spcBef>
                <a:spcPts val="500"/>
              </a:spcBef>
              <a:spcAft>
                <a:spcPts val="800"/>
              </a:spcAft>
              <a:tabLst>
                <a:tab pos="2700020" algn="ctr"/>
                <a:tab pos="5400040" algn="r"/>
                <a:tab pos="449580" algn="l"/>
              </a:tabLst>
            </a:pPr>
            <a:r>
              <a:rPr lang="es-ES" sz="1500" i="1" dirty="0">
                <a:latin typeface="Calibri" panose="020F0502020204030204" pitchFamily="34" charset="0"/>
                <a:ea typeface="Calibri" panose="020F0502020204030204" pitchFamily="34" charset="0"/>
                <a:cs typeface="Times New Roman" panose="02020603050405020304" pitchFamily="18" charset="0"/>
              </a:rPr>
              <a:t>La presente publicación sólo refleja las opiniones del autor. La Comisión Europea no es responsable de ningún uso que pudiera hacerse de la información que contiene.</a:t>
            </a:r>
            <a:endParaRPr lang="es-ES" sz="15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2"/>
          <p:cNvSpPr>
            <a:spLocks noChangeArrowheads="1"/>
          </p:cNvSpPr>
          <p:nvPr userDrawn="1"/>
        </p:nvSpPr>
        <p:spPr bwMode="auto">
          <a:xfrm>
            <a:off x="404501" y="188640"/>
            <a:ext cx="48013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3200" b="1" i="0" u="none" strike="noStrike" cap="none" normalizeH="0" baseline="0" dirty="0" smtClean="0">
                <a:ln>
                  <a:noFill/>
                </a:ln>
                <a:solidFill>
                  <a:srgbClr val="007AC6"/>
                </a:solidFill>
                <a:effectLst/>
                <a:latin typeface="Trebuchet MS" panose="020B0603020202020204" pitchFamily="34" charset="0"/>
                <a:ea typeface="Calibri" panose="020F0502020204030204" pitchFamily="34" charset="0"/>
                <a:cs typeface="Times New Roman" panose="02020603050405020304" pitchFamily="18" charset="0"/>
              </a:rPr>
              <a:t>Licencia de contenidos	</a:t>
            </a:r>
            <a:endParaRPr kumimoji="0" lang="es-ES" altLang="es-ES" sz="3200" b="0" i="0" u="none" strike="noStrike" cap="none" normalizeH="0" baseline="0" dirty="0" smtClean="0">
              <a:ln>
                <a:noFill/>
              </a:ln>
              <a:solidFill>
                <a:schemeClr val="tx1"/>
              </a:solidFill>
              <a:effectLst/>
              <a:latin typeface="Trebuchet MS" panose="020B0603020202020204" pitchFamily="34" charset="0"/>
            </a:endParaRPr>
          </a:p>
        </p:txBody>
      </p:sp>
      <p:pic>
        <p:nvPicPr>
          <p:cNvPr id="7" name="Imagen 6" descr="http://mirrors.creativecommons.org/presskit/buttons/88x31/png/by-nc-sa.eu.png">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91722" y="220436"/>
            <a:ext cx="14287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9541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4" r:id="rId3"/>
    <p:sldLayoutId id="2147483667"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8.jpeg"/><Relationship Id="rId7" Type="http://schemas.openxmlformats.org/officeDocument/2006/relationships/diagramColors" Target="../diagrams/colors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9.jpeg"/><Relationship Id="rId7" Type="http://schemas.openxmlformats.org/officeDocument/2006/relationships/diagramColors" Target="../diagrams/colors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notesSlide" Target="../notesSlides/notesSlide11.xml"/><Relationship Id="rId7" Type="http://schemas.openxmlformats.org/officeDocument/2006/relationships/hyperlink" Target="https://menores.osi.es/sites/default/files/contenidos/blog/hogar/pacto-familiar-tablet.pdf"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oleObject" Target="../embeddings/oleObject1.bin"/><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menores.osi.es/hogar-ciberseguro/herramienta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menores.osi.es/sites/default/files/contenidos/documentos/osi_menores_guia_mediacion_parental_internet.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menores.osi.es/sites/default/files/contenidos/blog/hogar/pacto-familiar-tablet.pdf" TargetMode="External"/><Relationship Id="rId5" Type="http://schemas.openxmlformats.org/officeDocument/2006/relationships/hyperlink" Target="https://www.osi.es/es/actualidad/blog/2014/10/31/orden-en-casa-cada-miembro-de-la-familia-con-su-cuenta-de-usuario" TargetMode="External"/><Relationship Id="rId4" Type="http://schemas.openxmlformats.org/officeDocument/2006/relationships/hyperlink" Target="http://formacion.chaval.es/component/jdownloads/send/12-contenidos-mediacion-parental/61-mon-mediacion?option=com_jdownload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is4k.es/de-utilidad/herramienta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s://www.is4k.es/ayuda" TargetMode="External"/><Relationship Id="rId4" Type="http://schemas.openxmlformats.org/officeDocument/2006/relationships/hyperlink" Target="https://www.osi.es/es/herramientas"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www.gdt.guardiacivil.es/" TargetMode="External"/><Relationship Id="rId3" Type="http://schemas.openxmlformats.org/officeDocument/2006/relationships/hyperlink" Target="http://www.pantallasamigas.net/" TargetMode="External"/><Relationship Id="rId7" Type="http://schemas.openxmlformats.org/officeDocument/2006/relationships/hyperlink" Target="http://www.policia.e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fiscal.es/fiscal/publico/ciudadano/fiscal_especialista/menores/!ut/p/a1/04_Sj9CPykssy0xPLMnMz0vMAfGjzOI9HT0cDT2DDbzcfSzcDBzdPYOdTD08jE1MTIAKInErsAgyQdXv723oApT29fMLswgwNDAxh-o3wAEcDQjZH64fhU-Jv58ZfgVgJ4IV4HMDIVcU5IZGGGR6pgMAe1Aj_g!!/dl5/d5/L2dBISEvZ0FBIS9nQSEh/" TargetMode="External"/><Relationship Id="rId5" Type="http://schemas.openxmlformats.org/officeDocument/2006/relationships/hyperlink" Target="http://www.padres20.org/" TargetMode="External"/><Relationship Id="rId4" Type="http://schemas.openxmlformats.org/officeDocument/2006/relationships/hyperlink" Target="http://www.anar.org/" TargetMode="External"/><Relationship Id="rId9" Type="http://schemas.openxmlformats.org/officeDocument/2006/relationships/hyperlink" Target="https://www.gdt.guardiacivil.es/webgdt/pinformar.ph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osi.es/" TargetMode="Externa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bwEG90WF4O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5.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6.jpe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7.jpeg"/><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prstGeom prst="rect">
            <a:avLst/>
          </a:prstGeom>
        </p:spPr>
        <p:txBody>
          <a:bodyPr/>
          <a:lstStyle/>
          <a:p>
            <a:r>
              <a:rPr lang="es-ES" sz="2200" dirty="0" smtClean="0">
                <a:solidFill>
                  <a:srgbClr val="0070C0"/>
                </a:solidFill>
              </a:rPr>
              <a:t/>
            </a:r>
            <a:br>
              <a:rPr lang="es-ES" sz="2200" dirty="0" smtClean="0">
                <a:solidFill>
                  <a:srgbClr val="0070C0"/>
                </a:solidFill>
              </a:rPr>
            </a:br>
            <a:r>
              <a:rPr lang="es-ES" dirty="0" smtClean="0">
                <a:solidFill>
                  <a:srgbClr val="0070C0"/>
                </a:solidFill>
              </a:rPr>
              <a:t>Mediación parental</a:t>
            </a:r>
            <a:endParaRPr lang="es-ES" dirty="0">
              <a:solidFill>
                <a:srgbClr val="0070C0"/>
              </a:solidFill>
              <a:latin typeface="Calibri" panose="020F0502020204030204" pitchFamily="34" charset="0"/>
            </a:endParaRPr>
          </a:p>
        </p:txBody>
      </p:sp>
      <p:sp>
        <p:nvSpPr>
          <p:cNvPr id="3" name="Marcador de texto 2"/>
          <p:cNvSpPr>
            <a:spLocks noGrp="1"/>
          </p:cNvSpPr>
          <p:nvPr>
            <p:ph type="body" sz="quarter" idx="13"/>
          </p:nvPr>
        </p:nvSpPr>
        <p:spPr/>
        <p:txBody>
          <a:bodyPr/>
          <a:lstStyle/>
          <a:p>
            <a:r>
              <a:rPr lang="es-ES" dirty="0"/>
              <a:t>Charla de sensibilización dirigida a familias y personal docente</a:t>
            </a:r>
          </a:p>
        </p:txBody>
      </p:sp>
    </p:spTree>
    <p:extLst>
      <p:ext uri="{BB962C8B-B14F-4D97-AF65-F5344CB8AC3E}">
        <p14:creationId xmlns:p14="http://schemas.microsoft.com/office/powerpoint/2010/main" val="1430954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400" dirty="0">
                <a:solidFill>
                  <a:srgbClr val="0070C0"/>
                </a:solidFill>
                <a:latin typeface="Calibri" panose="020F0502020204030204" pitchFamily="34" charset="0"/>
              </a:rPr>
              <a:t>Mediación</a:t>
            </a:r>
            <a:r>
              <a:rPr lang="es-ES" sz="4400" dirty="0" smtClean="0">
                <a:solidFill>
                  <a:srgbClr val="0070C0"/>
                </a:solidFill>
              </a:rPr>
              <a:t> </a:t>
            </a:r>
            <a:r>
              <a:rPr lang="es-ES" sz="4400" dirty="0" smtClean="0">
                <a:solidFill>
                  <a:srgbClr val="0070C0"/>
                </a:solidFill>
                <a:latin typeface="Calibri" panose="020F0502020204030204" pitchFamily="34" charset="0"/>
              </a:rPr>
              <a:t>activa (II)</a:t>
            </a:r>
            <a:endParaRPr lang="es-ES" sz="4400" dirty="0">
              <a:solidFill>
                <a:srgbClr val="0070C0"/>
              </a:solidFill>
              <a:latin typeface="Calibri" panose="020F0502020204030204" pitchFamily="34" charset="0"/>
            </a:endParaRPr>
          </a:p>
        </p:txBody>
      </p:sp>
      <p:pic>
        <p:nvPicPr>
          <p:cNvPr id="11" name="Marcador de contenido 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764" y="2636912"/>
            <a:ext cx="3456384" cy="2201753"/>
          </a:xfrm>
          <a:prstGeom prst="rect">
            <a:avLst/>
          </a:prstGeom>
          <a:ln>
            <a:noFill/>
          </a:ln>
          <a:effectLst>
            <a:outerShdw blurRad="292100" dist="139700" dir="2700000" algn="tl" rotWithShape="0">
              <a:srgbClr val="333333">
                <a:alpha val="65000"/>
              </a:srgbClr>
            </a:outerShdw>
          </a:effectLst>
        </p:spPr>
      </p:pic>
      <p:sp>
        <p:nvSpPr>
          <p:cNvPr id="5" name="Marcador de número de diapositiva 4"/>
          <p:cNvSpPr>
            <a:spLocks noGrp="1"/>
          </p:cNvSpPr>
          <p:nvPr>
            <p:ph type="sldNum" sz="quarter" idx="12"/>
          </p:nvPr>
        </p:nvSpPr>
        <p:spPr/>
        <p:txBody>
          <a:bodyPr/>
          <a:lstStyle/>
          <a:p>
            <a:fld id="{132FADFE-3B8F-471C-ABF0-DBC7717ECBBC}" type="slidenum">
              <a:rPr lang="es-ES" smtClean="0"/>
              <a:pPr/>
              <a:t>10</a:t>
            </a:fld>
            <a:endParaRPr lang="es-ES" dirty="0"/>
          </a:p>
        </p:txBody>
      </p:sp>
      <p:sp>
        <p:nvSpPr>
          <p:cNvPr id="12" name="Marcador de pie de página 5"/>
          <p:cNvSpPr>
            <a:spLocks noGrp="1"/>
          </p:cNvSpPr>
          <p:nvPr>
            <p:ph type="ftr" sz="quarter" idx="11"/>
          </p:nvPr>
        </p:nvSpPr>
        <p:spPr/>
        <p:txBody>
          <a:bodyPr/>
          <a:lstStyle/>
          <a:p>
            <a:pPr algn="ctr"/>
            <a:r>
              <a:rPr lang="es-ES" dirty="0" smtClean="0"/>
              <a:t>Mediación parental</a:t>
            </a:r>
            <a:r>
              <a:rPr lang="es-ES" dirty="0"/>
              <a:t> </a:t>
            </a:r>
            <a:r>
              <a:rPr lang="es-ES" dirty="0" smtClean="0"/>
              <a:t>activa. Pautas</a:t>
            </a:r>
            <a:endParaRPr lang="es-ES" dirty="0"/>
          </a:p>
        </p:txBody>
      </p:sp>
      <p:graphicFrame>
        <p:nvGraphicFramePr>
          <p:cNvPr id="6" name="Marcador de contenido 5"/>
          <p:cNvGraphicFramePr>
            <a:graphicFrameLocks noGrp="1"/>
          </p:cNvGraphicFramePr>
          <p:nvPr>
            <p:ph sz="quarter" idx="4294967295"/>
            <p:extLst>
              <p:ext uri="{D42A27DB-BD31-4B8C-83A1-F6EECF244321}">
                <p14:modId xmlns:p14="http://schemas.microsoft.com/office/powerpoint/2010/main" val="183989303"/>
              </p:ext>
            </p:extLst>
          </p:nvPr>
        </p:nvGraphicFramePr>
        <p:xfrm>
          <a:off x="2915816" y="1196752"/>
          <a:ext cx="5976665" cy="52566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Marcador de texto 6"/>
          <p:cNvSpPr>
            <a:spLocks noGrp="1"/>
          </p:cNvSpPr>
          <p:nvPr>
            <p:ph type="body" idx="4294967295"/>
          </p:nvPr>
        </p:nvSpPr>
        <p:spPr>
          <a:xfrm>
            <a:off x="33764" y="1997150"/>
            <a:ext cx="2891524" cy="639762"/>
          </a:xfrm>
          <a:prstGeom prst="rect">
            <a:avLst/>
          </a:prstGeom>
        </p:spPr>
        <p:txBody>
          <a:bodyPr>
            <a:normAutofit/>
          </a:bodyPr>
          <a:lstStyle/>
          <a:p>
            <a:pPr algn="ctr">
              <a:buNone/>
            </a:pPr>
            <a:r>
              <a:rPr lang="es-ES" sz="2800" b="1" dirty="0" smtClean="0"/>
              <a:t>Enséñale a: </a:t>
            </a:r>
            <a:endParaRPr lang="es-ES" sz="2800" b="1" dirty="0"/>
          </a:p>
        </p:txBody>
      </p:sp>
    </p:spTree>
    <p:extLst>
      <p:ext uri="{BB962C8B-B14F-4D97-AF65-F5344CB8AC3E}">
        <p14:creationId xmlns:p14="http://schemas.microsoft.com/office/powerpoint/2010/main" val="1848482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400" dirty="0" smtClean="0">
                <a:solidFill>
                  <a:srgbClr val="0070C0"/>
                </a:solidFill>
                <a:latin typeface="Calibri" panose="020F0502020204030204" pitchFamily="34" charset="0"/>
              </a:rPr>
              <a:t>Estrategias de mediación</a:t>
            </a:r>
            <a:r>
              <a:rPr lang="es-ES" sz="4400" dirty="0" smtClean="0">
                <a:solidFill>
                  <a:srgbClr val="0070C0"/>
                </a:solidFill>
              </a:rPr>
              <a:t> </a:t>
            </a:r>
            <a:r>
              <a:rPr lang="es-ES" sz="4400" dirty="0" smtClean="0">
                <a:solidFill>
                  <a:srgbClr val="0070C0"/>
                </a:solidFill>
                <a:latin typeface="Calibri" panose="020F0502020204030204" pitchFamily="34" charset="0"/>
              </a:rPr>
              <a:t>restrictiva</a:t>
            </a:r>
            <a:endParaRPr lang="es-ES" sz="4400" dirty="0">
              <a:solidFill>
                <a:srgbClr val="0070C0"/>
              </a:solidFill>
              <a:latin typeface="Calibri" panose="020F0502020204030204" pitchFamily="34" charset="0"/>
            </a:endParaRPr>
          </a:p>
        </p:txBody>
      </p:sp>
      <p:pic>
        <p:nvPicPr>
          <p:cNvPr id="4" name="Marcador de conteni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608" y="3589775"/>
            <a:ext cx="3923607" cy="2618509"/>
          </a:xfrm>
        </p:spPr>
      </p:pic>
      <p:sp>
        <p:nvSpPr>
          <p:cNvPr id="5" name="Marcador de número de diapositiva 4"/>
          <p:cNvSpPr>
            <a:spLocks noGrp="1"/>
          </p:cNvSpPr>
          <p:nvPr>
            <p:ph type="sldNum" sz="quarter" idx="12"/>
          </p:nvPr>
        </p:nvSpPr>
        <p:spPr/>
        <p:txBody>
          <a:bodyPr/>
          <a:lstStyle/>
          <a:p>
            <a:fld id="{132FADFE-3B8F-471C-ABF0-DBC7717ECBBC}" type="slidenum">
              <a:rPr lang="es-ES" smtClean="0"/>
              <a:pPr/>
              <a:t>11</a:t>
            </a:fld>
            <a:endParaRPr lang="es-ES" dirty="0"/>
          </a:p>
        </p:txBody>
      </p:sp>
      <p:sp>
        <p:nvSpPr>
          <p:cNvPr id="6" name="Marcador de pie de página 5"/>
          <p:cNvSpPr>
            <a:spLocks noGrp="1"/>
          </p:cNvSpPr>
          <p:nvPr>
            <p:ph type="ftr" sz="quarter" idx="11"/>
          </p:nvPr>
        </p:nvSpPr>
        <p:spPr/>
        <p:txBody>
          <a:bodyPr/>
          <a:lstStyle/>
          <a:p>
            <a:pPr algn="ctr"/>
            <a:r>
              <a:rPr lang="es-ES" dirty="0" smtClean="0"/>
              <a:t>Mediación parental restrictivas. Estrategias </a:t>
            </a:r>
            <a:endParaRPr lang="es-ES" dirty="0"/>
          </a:p>
        </p:txBody>
      </p:sp>
      <p:graphicFrame>
        <p:nvGraphicFramePr>
          <p:cNvPr id="12" name="Diagrama 11"/>
          <p:cNvGraphicFramePr/>
          <p:nvPr>
            <p:extLst>
              <p:ext uri="{D42A27DB-BD31-4B8C-83A1-F6EECF244321}">
                <p14:modId xmlns:p14="http://schemas.microsoft.com/office/powerpoint/2010/main" val="53268785"/>
              </p:ext>
            </p:extLst>
          </p:nvPr>
        </p:nvGraphicFramePr>
        <p:xfrm>
          <a:off x="467544" y="1412775"/>
          <a:ext cx="8352928" cy="34563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34574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p:txBody>
          <a:bodyPr>
            <a:normAutofit/>
          </a:bodyPr>
          <a:lstStyle/>
          <a:p>
            <a:r>
              <a:rPr lang="es-ES" sz="4400" dirty="0" smtClean="0">
                <a:solidFill>
                  <a:srgbClr val="0070C0"/>
                </a:solidFill>
                <a:latin typeface="Calibri" panose="020F0502020204030204" pitchFamily="34" charset="0"/>
              </a:rPr>
              <a:t>Pactos para limitar el uso de las TIC</a:t>
            </a:r>
            <a:endParaRPr lang="es-ES" sz="4400" dirty="0">
              <a:solidFill>
                <a:srgbClr val="0070C0"/>
              </a:solidFill>
              <a:latin typeface="Calibri" panose="020F0502020204030204" pitchFamily="34" charset="0"/>
            </a:endParaRPr>
          </a:p>
        </p:txBody>
      </p:sp>
      <p:pic>
        <p:nvPicPr>
          <p:cNvPr id="14" name="Marcador de contenido 13"/>
          <p:cNvPicPr>
            <a:picLocks noGrp="1" noChangeAspect="1"/>
          </p:cNvPicPr>
          <p:nvPr>
            <p:ph idx="1"/>
          </p:nvPr>
        </p:nvPicPr>
        <p:blipFill>
          <a:blip r:embed="rId4" cstate="print"/>
          <a:stretch>
            <a:fillRect/>
          </a:stretch>
        </p:blipFill>
        <p:spPr>
          <a:xfrm rot="21222058">
            <a:off x="4899249" y="1789882"/>
            <a:ext cx="3129583" cy="3512277"/>
          </a:xfrm>
          <a:prstGeom prst="rect">
            <a:avLst/>
          </a:prstGeom>
        </p:spPr>
      </p:pic>
      <p:sp>
        <p:nvSpPr>
          <p:cNvPr id="7" name="Marcador de número de diapositiva 6"/>
          <p:cNvSpPr>
            <a:spLocks noGrp="1"/>
          </p:cNvSpPr>
          <p:nvPr>
            <p:ph type="sldNum" sz="quarter" idx="12"/>
          </p:nvPr>
        </p:nvSpPr>
        <p:spPr/>
        <p:txBody>
          <a:bodyPr/>
          <a:lstStyle/>
          <a:p>
            <a:fld id="{132FADFE-3B8F-471C-ABF0-DBC7717ECBBC}" type="slidenum">
              <a:rPr lang="es-ES" smtClean="0"/>
              <a:pPr/>
              <a:t>12</a:t>
            </a:fld>
            <a:endParaRPr lang="es-ES"/>
          </a:p>
        </p:txBody>
      </p:sp>
      <p:sp>
        <p:nvSpPr>
          <p:cNvPr id="11" name="Marcador de pie de página 5"/>
          <p:cNvSpPr>
            <a:spLocks noGrp="1"/>
          </p:cNvSpPr>
          <p:nvPr>
            <p:ph type="ftr" sz="quarter" idx="11"/>
          </p:nvPr>
        </p:nvSpPr>
        <p:spPr/>
        <p:txBody>
          <a:bodyPr/>
          <a:lstStyle/>
          <a:p>
            <a:pPr algn="ctr"/>
            <a:r>
              <a:rPr lang="es-ES" dirty="0" smtClean="0"/>
              <a:t>Mediación parental</a:t>
            </a:r>
            <a:r>
              <a:rPr lang="es-ES" dirty="0"/>
              <a:t> </a:t>
            </a:r>
            <a:r>
              <a:rPr lang="es-ES" dirty="0" smtClean="0"/>
              <a:t>restrictiva. Ejemplos</a:t>
            </a:r>
            <a:endParaRPr lang="es-ES" dirty="0"/>
          </a:p>
        </p:txBody>
      </p:sp>
      <p:graphicFrame>
        <p:nvGraphicFramePr>
          <p:cNvPr id="15" name="Objeto 14"/>
          <p:cNvGraphicFramePr>
            <a:graphicFrameLocks noChangeAspect="1"/>
          </p:cNvGraphicFramePr>
          <p:nvPr>
            <p:extLst>
              <p:ext uri="{D42A27DB-BD31-4B8C-83A1-F6EECF244321}">
                <p14:modId xmlns:p14="http://schemas.microsoft.com/office/powerpoint/2010/main" val="3564225965"/>
              </p:ext>
            </p:extLst>
          </p:nvPr>
        </p:nvGraphicFramePr>
        <p:xfrm>
          <a:off x="5796136" y="3429000"/>
          <a:ext cx="2758760" cy="2463156"/>
        </p:xfrm>
        <a:graphic>
          <a:graphicData uri="http://schemas.openxmlformats.org/presentationml/2006/ole">
            <mc:AlternateContent xmlns:mc="http://schemas.openxmlformats.org/markup-compatibility/2006">
              <mc:Choice xmlns:v="urn:schemas-microsoft-com:vml" Requires="v">
                <p:oleObj spid="_x0000_s2239" name="Imagen de mapa de bits" r:id="rId5" imgW="6903720" imgH="6164640" progId="PBrush">
                  <p:embed/>
                </p:oleObj>
              </mc:Choice>
              <mc:Fallback>
                <p:oleObj name="Imagen de mapa de bits" r:id="rId5" imgW="6903720" imgH="6164640" progId="PBrush">
                  <p:embed/>
                  <p:pic>
                    <p:nvPicPr>
                      <p:cNvPr id="0" name="Picture 1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3429000"/>
                        <a:ext cx="2758760" cy="2463156"/>
                      </a:xfrm>
                      <a:prstGeom prst="rect">
                        <a:avLst/>
                      </a:prstGeom>
                      <a:noFill/>
                      <a:extLst/>
                    </p:spPr>
                  </p:pic>
                </p:oleObj>
              </mc:Fallback>
            </mc:AlternateContent>
          </a:graphicData>
        </a:graphic>
      </p:graphicFrame>
      <p:pic>
        <p:nvPicPr>
          <p:cNvPr id="2" name="1 Imagen">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7584" y="1459721"/>
            <a:ext cx="3632816" cy="4450075"/>
          </a:xfrm>
          <a:prstGeom prst="rect">
            <a:avLst/>
          </a:prstGeom>
        </p:spPr>
      </p:pic>
    </p:spTree>
    <p:extLst>
      <p:ext uri="{BB962C8B-B14F-4D97-AF65-F5344CB8AC3E}">
        <p14:creationId xmlns:p14="http://schemas.microsoft.com/office/powerpoint/2010/main" val="131879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p:cNvSpPr>
            <a:spLocks noGrp="1"/>
          </p:cNvSpPr>
          <p:nvPr>
            <p:ph type="title"/>
          </p:nvPr>
        </p:nvSpPr>
        <p:spPr/>
        <p:txBody>
          <a:bodyPr>
            <a:noAutofit/>
          </a:bodyPr>
          <a:lstStyle/>
          <a:p>
            <a:r>
              <a:rPr lang="es-ES" sz="4400" dirty="0" smtClean="0"/>
              <a:t>Herramientas de control parental</a:t>
            </a:r>
            <a:endParaRPr lang="es-ES" sz="4400" dirty="0"/>
          </a:p>
        </p:txBody>
      </p:sp>
      <p:sp>
        <p:nvSpPr>
          <p:cNvPr id="7" name="Marcador de número de diapositiva 6"/>
          <p:cNvSpPr>
            <a:spLocks noGrp="1"/>
          </p:cNvSpPr>
          <p:nvPr>
            <p:ph type="sldNum" sz="quarter" idx="12"/>
          </p:nvPr>
        </p:nvSpPr>
        <p:spPr/>
        <p:txBody>
          <a:bodyPr/>
          <a:lstStyle/>
          <a:p>
            <a:fld id="{132FADFE-3B8F-471C-ABF0-DBC7717ECBBC}" type="slidenum">
              <a:rPr lang="es-ES" smtClean="0"/>
              <a:pPr/>
              <a:t>13</a:t>
            </a:fld>
            <a:endParaRPr lang="es-ES"/>
          </a:p>
        </p:txBody>
      </p:sp>
      <p:sp>
        <p:nvSpPr>
          <p:cNvPr id="11" name="Marcador de pie de página 5"/>
          <p:cNvSpPr>
            <a:spLocks noGrp="1"/>
          </p:cNvSpPr>
          <p:nvPr>
            <p:ph type="ftr" sz="quarter" idx="11"/>
          </p:nvPr>
        </p:nvSpPr>
        <p:spPr/>
        <p:txBody>
          <a:bodyPr/>
          <a:lstStyle/>
          <a:p>
            <a:pPr algn="ctr"/>
            <a:r>
              <a:rPr lang="es-ES" dirty="0" smtClean="0"/>
              <a:t>Mediación parental</a:t>
            </a:r>
            <a:r>
              <a:rPr lang="es-ES" dirty="0"/>
              <a:t> </a:t>
            </a:r>
            <a:r>
              <a:rPr lang="es-ES" dirty="0" smtClean="0"/>
              <a:t>restrictiva. Ejemplos</a:t>
            </a:r>
            <a:endParaRPr lang="es-ES" dirty="0"/>
          </a:p>
        </p:txBody>
      </p:sp>
      <p:pic>
        <p:nvPicPr>
          <p:cNvPr id="5" name="Imagen 4"/>
          <p:cNvPicPr>
            <a:picLocks noChangeAspect="1"/>
          </p:cNvPicPr>
          <p:nvPr/>
        </p:nvPicPr>
        <p:blipFill>
          <a:blip r:embed="rId3"/>
          <a:stretch>
            <a:fillRect/>
          </a:stretch>
        </p:blipFill>
        <p:spPr>
          <a:xfrm>
            <a:off x="611560" y="1384659"/>
            <a:ext cx="7429500" cy="4210050"/>
          </a:xfrm>
          <a:prstGeom prst="rect">
            <a:avLst/>
          </a:prstGeom>
        </p:spPr>
      </p:pic>
      <p:sp>
        <p:nvSpPr>
          <p:cNvPr id="9" name="1 Rectángulo">
            <a:hlinkClick r:id="rId4"/>
          </p:cNvPr>
          <p:cNvSpPr/>
          <p:nvPr/>
        </p:nvSpPr>
        <p:spPr>
          <a:xfrm>
            <a:off x="3707904" y="5717452"/>
            <a:ext cx="5436096" cy="369332"/>
          </a:xfrm>
          <a:prstGeom prst="rect">
            <a:avLst/>
          </a:prstGeom>
        </p:spPr>
        <p:txBody>
          <a:bodyPr wrap="square">
            <a:spAutoFit/>
          </a:bodyPr>
          <a:lstStyle/>
          <a:p>
            <a:r>
              <a:rPr lang="es-ES" dirty="0">
                <a:solidFill>
                  <a:srgbClr val="0070C0"/>
                </a:solidFill>
              </a:rPr>
              <a:t>https://www.is4k.es/de-utilidad/herramientas</a:t>
            </a:r>
          </a:p>
        </p:txBody>
      </p:sp>
    </p:spTree>
    <p:extLst>
      <p:ext uri="{BB962C8B-B14F-4D97-AF65-F5344CB8AC3E}">
        <p14:creationId xmlns:p14="http://schemas.microsoft.com/office/powerpoint/2010/main" val="3502274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p:cNvSpPr>
            <a:spLocks noGrp="1"/>
          </p:cNvSpPr>
          <p:nvPr>
            <p:ph type="title"/>
          </p:nvPr>
        </p:nvSpPr>
        <p:spPr/>
        <p:txBody>
          <a:bodyPr vert="horz" lIns="91440" tIns="45720" rIns="91440" bIns="45720" rtlCol="0" anchor="ctr">
            <a:normAutofit/>
          </a:bodyPr>
          <a:lstStyle/>
          <a:p>
            <a:r>
              <a:rPr lang="es-ES" sz="4400" dirty="0">
                <a:solidFill>
                  <a:srgbClr val="0070C0"/>
                </a:solidFill>
                <a:latin typeface="Calibri" panose="020F0502020204030204" pitchFamily="34" charset="0"/>
              </a:rPr>
              <a:t>Cuentas de usuario específicas</a:t>
            </a:r>
          </a:p>
        </p:txBody>
      </p:sp>
      <p:pic>
        <p:nvPicPr>
          <p:cNvPr id="3" name="Marcador de contenido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3568" y="1836738"/>
            <a:ext cx="3218874" cy="3838931"/>
          </a:xfrm>
          <a:prstGeom prst="rect">
            <a:avLst/>
          </a:prstGeom>
          <a:ln>
            <a:noFill/>
          </a:ln>
          <a:effectLst>
            <a:outerShdw blurRad="292100" dist="139700" dir="2700000" algn="tl" rotWithShape="0">
              <a:srgbClr val="333333">
                <a:alpha val="65000"/>
              </a:srgbClr>
            </a:outerShdw>
          </a:effectLst>
        </p:spPr>
      </p:pic>
      <p:sp>
        <p:nvSpPr>
          <p:cNvPr id="7" name="Marcador de número de diapositiva 6"/>
          <p:cNvSpPr>
            <a:spLocks noGrp="1"/>
          </p:cNvSpPr>
          <p:nvPr>
            <p:ph type="sldNum" sz="quarter" idx="12"/>
          </p:nvPr>
        </p:nvSpPr>
        <p:spPr/>
        <p:txBody>
          <a:bodyPr/>
          <a:lstStyle/>
          <a:p>
            <a:fld id="{132FADFE-3B8F-471C-ABF0-DBC7717ECBBC}" type="slidenum">
              <a:rPr lang="es-ES" smtClean="0"/>
              <a:pPr/>
              <a:t>14</a:t>
            </a:fld>
            <a:endParaRPr lang="es-ES"/>
          </a:p>
        </p:txBody>
      </p:sp>
      <p:sp>
        <p:nvSpPr>
          <p:cNvPr id="11" name="Marcador de pie de página 5"/>
          <p:cNvSpPr>
            <a:spLocks noGrp="1"/>
          </p:cNvSpPr>
          <p:nvPr>
            <p:ph type="ftr" sz="quarter" idx="11"/>
          </p:nvPr>
        </p:nvSpPr>
        <p:spPr>
          <a:xfrm>
            <a:off x="1421397" y="6381328"/>
            <a:ext cx="6301206" cy="365125"/>
          </a:xfrm>
        </p:spPr>
        <p:txBody>
          <a:bodyPr/>
          <a:lstStyle/>
          <a:p>
            <a:pPr algn="ctr"/>
            <a:r>
              <a:rPr lang="es-ES" dirty="0" smtClean="0"/>
              <a:t>Mediación parental</a:t>
            </a:r>
            <a:r>
              <a:rPr lang="es-ES" dirty="0"/>
              <a:t> </a:t>
            </a:r>
            <a:r>
              <a:rPr lang="es-ES" dirty="0" smtClean="0"/>
              <a:t>restrictiva. Cuentas de usuario específicas</a:t>
            </a:r>
            <a:endParaRPr lang="es-ES" dirty="0"/>
          </a:p>
        </p:txBody>
      </p:sp>
      <p:sp>
        <p:nvSpPr>
          <p:cNvPr id="6" name="Marcador de texto 5"/>
          <p:cNvSpPr>
            <a:spLocks noGrp="1"/>
          </p:cNvSpPr>
          <p:nvPr>
            <p:ph type="body" sz="quarter" idx="4294967295"/>
          </p:nvPr>
        </p:nvSpPr>
        <p:spPr>
          <a:xfrm>
            <a:off x="4427984" y="1349077"/>
            <a:ext cx="4716017" cy="639763"/>
          </a:xfrm>
          <a:prstGeom prst="rect">
            <a:avLst/>
          </a:prstGeom>
        </p:spPr>
        <p:txBody>
          <a:bodyPr>
            <a:normAutofit/>
          </a:bodyPr>
          <a:lstStyle/>
          <a:p>
            <a:pPr>
              <a:buNone/>
            </a:pPr>
            <a:r>
              <a:rPr lang="es-ES" sz="2800" b="1" dirty="0" smtClean="0">
                <a:solidFill>
                  <a:srgbClr val="0070C0"/>
                </a:solidFill>
              </a:rPr>
              <a:t>Ventajas:</a:t>
            </a:r>
            <a:endParaRPr lang="es-ES" sz="2800" b="1" dirty="0">
              <a:solidFill>
                <a:srgbClr val="0070C0"/>
              </a:solidFill>
            </a:endParaRPr>
          </a:p>
        </p:txBody>
      </p:sp>
      <p:sp>
        <p:nvSpPr>
          <p:cNvPr id="8" name="Marcador de contenido 7"/>
          <p:cNvSpPr>
            <a:spLocks noGrp="1"/>
          </p:cNvSpPr>
          <p:nvPr>
            <p:ph sz="quarter" idx="4294967295"/>
          </p:nvPr>
        </p:nvSpPr>
        <p:spPr>
          <a:xfrm>
            <a:off x="4499993" y="1836738"/>
            <a:ext cx="4644008" cy="4328566"/>
          </a:xfrm>
          <a:prstGeom prst="rect">
            <a:avLst/>
          </a:prstGeom>
        </p:spPr>
        <p:txBody>
          <a:bodyPr>
            <a:normAutofit fontScale="77500" lnSpcReduction="20000"/>
          </a:bodyPr>
          <a:lstStyle/>
          <a:p>
            <a:pPr>
              <a:spcAft>
                <a:spcPts val="600"/>
              </a:spcAft>
              <a:buClr>
                <a:srgbClr val="0070C0"/>
              </a:buClr>
            </a:pPr>
            <a:r>
              <a:rPr lang="es-ES" dirty="0" smtClean="0"/>
              <a:t>Seguridad de nuestra información y archivos</a:t>
            </a:r>
          </a:p>
          <a:p>
            <a:pPr>
              <a:spcAft>
                <a:spcPts val="600"/>
              </a:spcAft>
              <a:buClr>
                <a:srgbClr val="0070C0"/>
              </a:buClr>
            </a:pPr>
            <a:r>
              <a:rPr lang="es-ES" dirty="0" smtClean="0"/>
              <a:t>Mayor protección frente a malware (virus)</a:t>
            </a:r>
          </a:p>
          <a:p>
            <a:pPr>
              <a:spcAft>
                <a:spcPts val="600"/>
              </a:spcAft>
              <a:buClr>
                <a:srgbClr val="0070C0"/>
              </a:buClr>
            </a:pPr>
            <a:r>
              <a:rPr lang="es-ES" dirty="0" smtClean="0"/>
              <a:t>Protección infantil. Mayor seguridad de los menores: </a:t>
            </a:r>
          </a:p>
          <a:p>
            <a:pPr lvl="1">
              <a:spcAft>
                <a:spcPts val="600"/>
              </a:spcAft>
              <a:buClr>
                <a:srgbClr val="0070C0"/>
              </a:buClr>
              <a:buSzPct val="80000"/>
              <a:buFont typeface="Courier New" panose="02070309020205020404" pitchFamily="49" charset="0"/>
              <a:buChar char="o"/>
            </a:pPr>
            <a:r>
              <a:rPr lang="es-ES" dirty="0" smtClean="0"/>
              <a:t>Bloquear uso específico de aplicaciones y acceso a páginas web</a:t>
            </a:r>
          </a:p>
          <a:p>
            <a:pPr lvl="1">
              <a:spcAft>
                <a:spcPts val="600"/>
              </a:spcAft>
              <a:buClr>
                <a:srgbClr val="0070C0"/>
              </a:buClr>
              <a:buSzPct val="80000"/>
              <a:buFont typeface="Courier New" panose="02070309020205020404" pitchFamily="49" charset="0"/>
              <a:buChar char="o"/>
            </a:pPr>
            <a:r>
              <a:rPr lang="es-ES" dirty="0" smtClean="0"/>
              <a:t>Acotar tiempo de conexión</a:t>
            </a:r>
          </a:p>
          <a:p>
            <a:pPr lvl="1">
              <a:spcAft>
                <a:spcPts val="600"/>
              </a:spcAft>
              <a:buClr>
                <a:srgbClr val="0070C0"/>
              </a:buClr>
              <a:buSzPct val="80000"/>
              <a:buFont typeface="Courier New" panose="02070309020205020404" pitchFamily="49" charset="0"/>
              <a:buChar char="o"/>
            </a:pPr>
            <a:r>
              <a:rPr lang="es-ES" dirty="0" smtClean="0"/>
              <a:t>Obtener informes sobre navegación</a:t>
            </a:r>
          </a:p>
        </p:txBody>
      </p:sp>
    </p:spTree>
    <p:extLst>
      <p:ext uri="{BB962C8B-B14F-4D97-AF65-F5344CB8AC3E}">
        <p14:creationId xmlns:p14="http://schemas.microsoft.com/office/powerpoint/2010/main" val="2725794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274638"/>
            <a:ext cx="7632848" cy="1143000"/>
          </a:xfrm>
        </p:spPr>
        <p:txBody>
          <a:bodyPr>
            <a:noAutofit/>
          </a:bodyPr>
          <a:lstStyle/>
          <a:p>
            <a:r>
              <a:rPr lang="es-ES" sz="4400" dirty="0" smtClean="0">
                <a:solidFill>
                  <a:srgbClr val="0070C0"/>
                </a:solidFill>
              </a:rPr>
              <a:t>Recomendaciones adaptadas en función de la edad del menor</a:t>
            </a:r>
            <a:endParaRPr lang="es-ES" sz="4400" dirty="0">
              <a:solidFill>
                <a:srgbClr val="0070C0"/>
              </a:solidFill>
            </a:endParaRPr>
          </a:p>
        </p:txBody>
      </p:sp>
      <p:pic>
        <p:nvPicPr>
          <p:cNvPr id="6" name="Marcador de contenido 5"/>
          <p:cNvPicPr>
            <a:picLocks noGrp="1" noChangeAspect="1"/>
          </p:cNvPicPr>
          <p:nvPr>
            <p:ph idx="1"/>
          </p:nvPr>
        </p:nvPicPr>
        <p:blipFill>
          <a:blip r:embed="rId3" cstate="print"/>
          <a:stretch>
            <a:fillRect/>
          </a:stretch>
        </p:blipFill>
        <p:spPr>
          <a:xfrm>
            <a:off x="1252911" y="1772816"/>
            <a:ext cx="6638178" cy="4353347"/>
          </a:xfrm>
          <a:prstGeom prst="rect">
            <a:avLst/>
          </a:prstGeom>
        </p:spPr>
      </p:pic>
      <p:sp>
        <p:nvSpPr>
          <p:cNvPr id="4" name="Marcador de número de diapositiva 3"/>
          <p:cNvSpPr>
            <a:spLocks noGrp="1"/>
          </p:cNvSpPr>
          <p:nvPr>
            <p:ph type="sldNum" sz="quarter" idx="12"/>
          </p:nvPr>
        </p:nvSpPr>
        <p:spPr/>
        <p:txBody>
          <a:bodyPr/>
          <a:lstStyle/>
          <a:p>
            <a:fld id="{70ED536F-580B-41F4-B85A-D05C7DF0A5F5}" type="slidenum">
              <a:rPr lang="es-ES" smtClean="0"/>
              <a:pPr/>
              <a:t>15</a:t>
            </a:fld>
            <a:endParaRPr lang="es-ES" dirty="0"/>
          </a:p>
        </p:txBody>
      </p:sp>
      <p:sp>
        <p:nvSpPr>
          <p:cNvPr id="7" name="Marcador de pie de página 5"/>
          <p:cNvSpPr>
            <a:spLocks noGrp="1"/>
          </p:cNvSpPr>
          <p:nvPr>
            <p:ph type="ftr" sz="quarter" idx="11"/>
          </p:nvPr>
        </p:nvSpPr>
        <p:spPr>
          <a:xfrm>
            <a:off x="2339752" y="6381328"/>
            <a:ext cx="4464496" cy="365125"/>
          </a:xfrm>
        </p:spPr>
        <p:txBody>
          <a:bodyPr/>
          <a:lstStyle/>
          <a:p>
            <a:pPr algn="ctr"/>
            <a:r>
              <a:rPr lang="es-ES" dirty="0" smtClean="0"/>
              <a:t>Mediación parental. Recomendaciones por grupo de edad</a:t>
            </a:r>
            <a:endParaRPr lang="es-ES" dirty="0"/>
          </a:p>
        </p:txBody>
      </p:sp>
    </p:spTree>
    <p:extLst>
      <p:ext uri="{BB962C8B-B14F-4D97-AF65-F5344CB8AC3E}">
        <p14:creationId xmlns:p14="http://schemas.microsoft.com/office/powerpoint/2010/main" val="3562952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2352" y="269776"/>
            <a:ext cx="8579296" cy="1143000"/>
          </a:xfrm>
        </p:spPr>
        <p:txBody>
          <a:bodyPr>
            <a:noAutofit/>
          </a:bodyPr>
          <a:lstStyle/>
          <a:p>
            <a:r>
              <a:rPr lang="es-ES" dirty="0" smtClean="0">
                <a:solidFill>
                  <a:srgbClr val="0070C0"/>
                </a:solidFill>
              </a:rPr>
              <a:t>Netiqueta: </a:t>
            </a:r>
            <a:r>
              <a:rPr lang="es-ES" dirty="0">
                <a:solidFill>
                  <a:srgbClr val="0070C0"/>
                </a:solidFill>
              </a:rPr>
              <a:t>Comportamiento en línea</a:t>
            </a:r>
          </a:p>
        </p:txBody>
      </p:sp>
      <p:pic>
        <p:nvPicPr>
          <p:cNvPr id="8" name="8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2352" y="1675830"/>
            <a:ext cx="3954780" cy="4008120"/>
          </a:xfrm>
        </p:spPr>
      </p:pic>
      <p:sp>
        <p:nvSpPr>
          <p:cNvPr id="4" name="Marcador de número de diapositiva 3"/>
          <p:cNvSpPr>
            <a:spLocks noGrp="1"/>
          </p:cNvSpPr>
          <p:nvPr>
            <p:ph type="sldNum" sz="quarter" idx="12"/>
          </p:nvPr>
        </p:nvSpPr>
        <p:spPr/>
        <p:txBody>
          <a:bodyPr/>
          <a:lstStyle/>
          <a:p>
            <a:fld id="{70ED536F-580B-41F4-B85A-D05C7DF0A5F5}" type="slidenum">
              <a:rPr lang="es-ES" smtClean="0"/>
              <a:pPr/>
              <a:t>16</a:t>
            </a:fld>
            <a:endParaRPr lang="es-ES" dirty="0"/>
          </a:p>
        </p:txBody>
      </p:sp>
      <p:sp>
        <p:nvSpPr>
          <p:cNvPr id="5" name="Marcador de pie de página 4"/>
          <p:cNvSpPr>
            <a:spLocks noGrp="1"/>
          </p:cNvSpPr>
          <p:nvPr>
            <p:ph type="ftr" sz="quarter" idx="11"/>
          </p:nvPr>
        </p:nvSpPr>
        <p:spPr>
          <a:xfrm>
            <a:off x="2627784" y="6381328"/>
            <a:ext cx="3888432" cy="365125"/>
          </a:xfrm>
        </p:spPr>
        <p:txBody>
          <a:bodyPr/>
          <a:lstStyle/>
          <a:p>
            <a:pPr algn="ctr"/>
            <a:r>
              <a:rPr lang="es-ES" dirty="0" smtClean="0"/>
              <a:t>Mediación parental. Recomendaciones específicas</a:t>
            </a:r>
            <a:endParaRPr lang="es-ES" dirty="0"/>
          </a:p>
        </p:txBody>
      </p:sp>
      <p:sp>
        <p:nvSpPr>
          <p:cNvPr id="9" name="8 CuadroTexto"/>
          <p:cNvSpPr txBox="1"/>
          <p:nvPr/>
        </p:nvSpPr>
        <p:spPr>
          <a:xfrm>
            <a:off x="786408" y="2683942"/>
            <a:ext cx="2916269" cy="1569660"/>
          </a:xfrm>
          <a:prstGeom prst="rect">
            <a:avLst/>
          </a:prstGeom>
          <a:noFill/>
        </p:spPr>
        <p:txBody>
          <a:bodyPr wrap="square" rtlCol="0">
            <a:spAutoFit/>
          </a:bodyPr>
          <a:lstStyle/>
          <a:p>
            <a:pPr algn="ctr"/>
            <a:r>
              <a:rPr lang="es-ES" sz="2400" dirty="0">
                <a:solidFill>
                  <a:srgbClr val="0070C0"/>
                </a:solidFill>
              </a:rPr>
              <a:t>P</a:t>
            </a:r>
            <a:r>
              <a:rPr lang="es-ES" sz="2400" dirty="0" smtClean="0">
                <a:solidFill>
                  <a:srgbClr val="0070C0"/>
                </a:solidFill>
              </a:rPr>
              <a:t>autas </a:t>
            </a:r>
            <a:r>
              <a:rPr lang="es-ES" sz="2400" dirty="0">
                <a:solidFill>
                  <a:srgbClr val="0070C0"/>
                </a:solidFill>
              </a:rPr>
              <a:t>de buen </a:t>
            </a:r>
            <a:endParaRPr lang="es-ES" sz="2400" dirty="0" smtClean="0">
              <a:solidFill>
                <a:srgbClr val="0070C0"/>
              </a:solidFill>
            </a:endParaRPr>
          </a:p>
          <a:p>
            <a:pPr algn="ctr"/>
            <a:r>
              <a:rPr lang="es-ES" sz="2400" dirty="0" smtClean="0">
                <a:solidFill>
                  <a:srgbClr val="0070C0"/>
                </a:solidFill>
              </a:rPr>
              <a:t>comportamiento </a:t>
            </a:r>
          </a:p>
          <a:p>
            <a:pPr algn="ctr"/>
            <a:r>
              <a:rPr lang="es-ES" sz="2400" dirty="0">
                <a:solidFill>
                  <a:srgbClr val="0070C0"/>
                </a:solidFill>
              </a:rPr>
              <a:t>p</a:t>
            </a:r>
            <a:r>
              <a:rPr lang="es-ES" sz="2400" dirty="0" smtClean="0">
                <a:solidFill>
                  <a:srgbClr val="0070C0"/>
                </a:solidFill>
              </a:rPr>
              <a:t>ara comunicarse </a:t>
            </a:r>
          </a:p>
          <a:p>
            <a:pPr algn="ctr"/>
            <a:r>
              <a:rPr lang="es-ES" sz="2400" dirty="0" smtClean="0">
                <a:solidFill>
                  <a:srgbClr val="0070C0"/>
                </a:solidFill>
              </a:rPr>
              <a:t>en </a:t>
            </a:r>
            <a:r>
              <a:rPr lang="es-ES" sz="2400" dirty="0">
                <a:solidFill>
                  <a:srgbClr val="0070C0"/>
                </a:solidFill>
              </a:rPr>
              <a:t>la </a:t>
            </a:r>
            <a:r>
              <a:rPr lang="es-ES" sz="2400" dirty="0" smtClean="0">
                <a:solidFill>
                  <a:srgbClr val="0070C0"/>
                </a:solidFill>
              </a:rPr>
              <a:t>red</a:t>
            </a:r>
            <a:endParaRPr lang="es-ES" sz="2400" dirty="0">
              <a:solidFill>
                <a:srgbClr val="0070C0"/>
              </a:solidFill>
            </a:endParaRPr>
          </a:p>
        </p:txBody>
      </p:sp>
      <p:sp>
        <p:nvSpPr>
          <p:cNvPr id="3" name="2 Rectángulo"/>
          <p:cNvSpPr/>
          <p:nvPr/>
        </p:nvSpPr>
        <p:spPr>
          <a:xfrm>
            <a:off x="4499992" y="1675830"/>
            <a:ext cx="4464496" cy="4176464"/>
          </a:xfrm>
          <a:prstGeom prst="rect">
            <a:avLst/>
          </a:prstGeom>
        </p:spPr>
        <p:txBody>
          <a:bodyPr anchor="ctr"/>
          <a:lstStyle/>
          <a:p>
            <a:pPr lvl="0" indent="447675">
              <a:spcAft>
                <a:spcPts val="600"/>
              </a:spcAft>
              <a:buChar char="•"/>
            </a:pPr>
            <a:r>
              <a:rPr lang="es-ES" sz="2400" b="0" dirty="0" smtClean="0">
                <a:solidFill>
                  <a:srgbClr val="0070C0"/>
                </a:solidFill>
              </a:rPr>
              <a:t>Mayúsculas = ¡¡GRITAR!!</a:t>
            </a:r>
            <a:endParaRPr lang="es-ES" sz="2400" b="0" dirty="0">
              <a:solidFill>
                <a:srgbClr val="0070C0"/>
              </a:solidFill>
            </a:endParaRPr>
          </a:p>
          <a:p>
            <a:pPr lvl="0" indent="447675">
              <a:spcAft>
                <a:spcPts val="600"/>
              </a:spcAft>
              <a:buChar char="•"/>
            </a:pPr>
            <a:r>
              <a:rPr lang="es-ES" sz="2400" b="0" dirty="0" smtClean="0">
                <a:solidFill>
                  <a:srgbClr val="0070C0"/>
                </a:solidFill>
              </a:rPr>
              <a:t>Pensar antes de escribir</a:t>
            </a:r>
            <a:endParaRPr lang="es-ES" sz="2400" b="0" dirty="0">
              <a:solidFill>
                <a:srgbClr val="0070C0"/>
              </a:solidFill>
            </a:endParaRPr>
          </a:p>
          <a:p>
            <a:pPr lvl="0" indent="447675">
              <a:spcAft>
                <a:spcPts val="600"/>
              </a:spcAft>
              <a:buChar char="•"/>
            </a:pPr>
            <a:r>
              <a:rPr lang="es-ES" sz="2400" b="0" dirty="0" smtClean="0">
                <a:solidFill>
                  <a:srgbClr val="0070C0"/>
                </a:solidFill>
              </a:rPr>
              <a:t>Respetar la privacidad de los demás </a:t>
            </a:r>
            <a:endParaRPr lang="es-ES" sz="2400" b="0" dirty="0">
              <a:solidFill>
                <a:srgbClr val="0070C0"/>
              </a:solidFill>
            </a:endParaRPr>
          </a:p>
          <a:p>
            <a:pPr lvl="0" indent="447675">
              <a:spcAft>
                <a:spcPts val="600"/>
              </a:spcAft>
              <a:buChar char="•"/>
            </a:pPr>
            <a:r>
              <a:rPr lang="es-ES" sz="2400" b="0" dirty="0" smtClean="0">
                <a:solidFill>
                  <a:srgbClr val="0070C0"/>
                </a:solidFill>
              </a:rPr>
              <a:t>Pedir las cosas con educación</a:t>
            </a:r>
          </a:p>
          <a:p>
            <a:pPr lvl="0" indent="447675">
              <a:spcAft>
                <a:spcPts val="600"/>
              </a:spcAft>
              <a:buChar char="•"/>
            </a:pPr>
            <a:r>
              <a:rPr lang="es-ES" sz="2400" dirty="0" smtClean="0">
                <a:solidFill>
                  <a:srgbClr val="0070C0"/>
                </a:solidFill>
              </a:rPr>
              <a:t>Seguir en la red los mismos estándares de comportamiento que en la calle</a:t>
            </a:r>
          </a:p>
          <a:p>
            <a:pPr lvl="0" indent="447675">
              <a:spcAft>
                <a:spcPts val="600"/>
              </a:spcAft>
              <a:buChar char="•"/>
            </a:pPr>
            <a:r>
              <a:rPr lang="es-ES" sz="2400" dirty="0" smtClean="0">
                <a:solidFill>
                  <a:srgbClr val="0070C0"/>
                </a:solidFill>
              </a:rPr>
              <a:t>…</a:t>
            </a:r>
          </a:p>
        </p:txBody>
      </p:sp>
    </p:spTree>
    <p:extLst>
      <p:ext uri="{BB962C8B-B14F-4D97-AF65-F5344CB8AC3E}">
        <p14:creationId xmlns:p14="http://schemas.microsoft.com/office/powerpoint/2010/main" val="3362908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09564" y="1417638"/>
            <a:ext cx="6210436" cy="4285194"/>
          </a:xfrm>
        </p:spPr>
      </p:pic>
      <p:sp>
        <p:nvSpPr>
          <p:cNvPr id="9" name="Título 1"/>
          <p:cNvSpPr>
            <a:spLocks noGrp="1"/>
          </p:cNvSpPr>
          <p:nvPr>
            <p:ph type="title"/>
          </p:nvPr>
        </p:nvSpPr>
        <p:spPr/>
        <p:txBody>
          <a:bodyPr vert="horz" lIns="91440" tIns="45720" rIns="91440" bIns="45720" rtlCol="0" anchor="ctr">
            <a:noAutofit/>
          </a:bodyPr>
          <a:lstStyle/>
          <a:p>
            <a:r>
              <a:rPr lang="es-ES" dirty="0">
                <a:solidFill>
                  <a:srgbClr val="0070C0"/>
                </a:solidFill>
                <a:ea typeface="+mj-ea"/>
                <a:cs typeface="+mj-cs"/>
              </a:rPr>
              <a:t>Netiqueta. Comportamiento en línea</a:t>
            </a:r>
          </a:p>
        </p:txBody>
      </p:sp>
      <p:sp>
        <p:nvSpPr>
          <p:cNvPr id="4" name="Marcador de número de diapositiva 3"/>
          <p:cNvSpPr>
            <a:spLocks noGrp="1"/>
          </p:cNvSpPr>
          <p:nvPr>
            <p:ph type="sldNum" sz="quarter" idx="12"/>
          </p:nvPr>
        </p:nvSpPr>
        <p:spPr/>
        <p:txBody>
          <a:bodyPr/>
          <a:lstStyle/>
          <a:p>
            <a:fld id="{70ED536F-580B-41F4-B85A-D05C7DF0A5F5}" type="slidenum">
              <a:rPr lang="es-ES" smtClean="0"/>
              <a:pPr/>
              <a:t>17</a:t>
            </a:fld>
            <a:endParaRPr lang="es-ES" dirty="0"/>
          </a:p>
        </p:txBody>
      </p:sp>
      <p:sp>
        <p:nvSpPr>
          <p:cNvPr id="7" name="Marcador de pie de página 4"/>
          <p:cNvSpPr>
            <a:spLocks noGrp="1"/>
          </p:cNvSpPr>
          <p:nvPr>
            <p:ph type="ftr" sz="quarter" idx="11"/>
          </p:nvPr>
        </p:nvSpPr>
        <p:spPr>
          <a:xfrm>
            <a:off x="1721260" y="6373717"/>
            <a:ext cx="5587044" cy="365125"/>
          </a:xfrm>
        </p:spPr>
        <p:txBody>
          <a:bodyPr/>
          <a:lstStyle/>
          <a:p>
            <a:pPr algn="ctr"/>
            <a:r>
              <a:rPr lang="es-ES" dirty="0" smtClean="0"/>
              <a:t>Mediación parental. Recomendaciones específicas</a:t>
            </a:r>
            <a:endParaRPr lang="es-ES" dirty="0"/>
          </a:p>
        </p:txBody>
      </p:sp>
      <p:sp>
        <p:nvSpPr>
          <p:cNvPr id="10" name="Título 1"/>
          <p:cNvSpPr txBox="1">
            <a:spLocks/>
          </p:cNvSpPr>
          <p:nvPr/>
        </p:nvSpPr>
        <p:spPr>
          <a:xfrm>
            <a:off x="636104" y="4977828"/>
            <a:ext cx="7871792" cy="1143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bg1">
                    <a:lumMod val="65000"/>
                  </a:schemeClr>
                </a:solidFill>
                <a:latin typeface="Calibri" panose="020F0502020204030204" pitchFamily="34" charset="0"/>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ES" dirty="0" smtClean="0">
                <a:solidFill>
                  <a:srgbClr val="0070C0"/>
                </a:solidFill>
              </a:rPr>
              <a:t>Aquello que no te gustaría que te hicieran a ti, no se lo hagas a otros en Internet</a:t>
            </a:r>
            <a:endParaRPr lang="es-ES" dirty="0">
              <a:solidFill>
                <a:srgbClr val="0070C0"/>
              </a:solidFill>
            </a:endParaRPr>
          </a:p>
        </p:txBody>
      </p:sp>
    </p:spTree>
    <p:extLst>
      <p:ext uri="{BB962C8B-B14F-4D97-AF65-F5344CB8AC3E}">
        <p14:creationId xmlns:p14="http://schemas.microsoft.com/office/powerpoint/2010/main" val="9801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4400" dirty="0" smtClean="0">
                <a:solidFill>
                  <a:srgbClr val="0070C0"/>
                </a:solidFill>
              </a:rPr>
              <a:t>Comunicación familiar</a:t>
            </a:r>
            <a:endParaRPr lang="es-ES" sz="4400" dirty="0">
              <a:solidFill>
                <a:srgbClr val="0070C0"/>
              </a:solidFill>
            </a:endParaRPr>
          </a:p>
        </p:txBody>
      </p:sp>
      <p:pic>
        <p:nvPicPr>
          <p:cNvPr id="5" name="Marcador de contenido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36774" y="1628800"/>
            <a:ext cx="6897005" cy="4525963"/>
          </a:xfrm>
        </p:spPr>
      </p:pic>
      <p:sp>
        <p:nvSpPr>
          <p:cNvPr id="4" name="Marcador de número de diapositiva 3"/>
          <p:cNvSpPr>
            <a:spLocks noGrp="1"/>
          </p:cNvSpPr>
          <p:nvPr>
            <p:ph type="sldNum" sz="quarter" idx="12"/>
          </p:nvPr>
        </p:nvSpPr>
        <p:spPr/>
        <p:txBody>
          <a:bodyPr/>
          <a:lstStyle/>
          <a:p>
            <a:fld id="{70ED536F-580B-41F4-B85A-D05C7DF0A5F5}" type="slidenum">
              <a:rPr lang="es-ES" smtClean="0"/>
              <a:pPr/>
              <a:t>18</a:t>
            </a:fld>
            <a:endParaRPr lang="es-ES" dirty="0"/>
          </a:p>
        </p:txBody>
      </p:sp>
      <p:sp>
        <p:nvSpPr>
          <p:cNvPr id="6" name="Marcador de pie de página 4"/>
          <p:cNvSpPr>
            <a:spLocks noGrp="1"/>
          </p:cNvSpPr>
          <p:nvPr>
            <p:ph type="ftr" sz="quarter" idx="11"/>
          </p:nvPr>
        </p:nvSpPr>
        <p:spPr>
          <a:xfrm>
            <a:off x="1403648" y="6381328"/>
            <a:ext cx="6120680" cy="365125"/>
          </a:xfrm>
        </p:spPr>
        <p:txBody>
          <a:bodyPr/>
          <a:lstStyle/>
          <a:p>
            <a:pPr algn="ctr"/>
            <a:r>
              <a:rPr lang="es-ES" dirty="0" smtClean="0"/>
              <a:t>Mediación parental. Recomendaciones específicas</a:t>
            </a:r>
            <a:endParaRPr lang="es-ES" dirty="0"/>
          </a:p>
        </p:txBody>
      </p:sp>
      <p:sp>
        <p:nvSpPr>
          <p:cNvPr id="7" name="CuadroTexto 6"/>
          <p:cNvSpPr txBox="1"/>
          <p:nvPr/>
        </p:nvSpPr>
        <p:spPr>
          <a:xfrm>
            <a:off x="1" y="4421430"/>
            <a:ext cx="9144000"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800" dirty="0" smtClean="0">
                <a:solidFill>
                  <a:schemeClr val="tx1"/>
                </a:solidFill>
              </a:rPr>
              <a:t>Uno </a:t>
            </a:r>
            <a:r>
              <a:rPr lang="es-ES" sz="2800" dirty="0">
                <a:solidFill>
                  <a:schemeClr val="tx1"/>
                </a:solidFill>
              </a:rPr>
              <a:t>de los pilares clave de la prevención es </a:t>
            </a:r>
            <a:r>
              <a:rPr lang="es-ES" sz="2800" b="1" dirty="0">
                <a:solidFill>
                  <a:srgbClr val="0070C0"/>
                </a:solidFill>
              </a:rPr>
              <a:t>transmitir a los hijos una información clara y objetiva</a:t>
            </a:r>
            <a:r>
              <a:rPr lang="es-ES" sz="2800" dirty="0">
                <a:solidFill>
                  <a:srgbClr val="0070C0"/>
                </a:solidFill>
              </a:rPr>
              <a:t> </a:t>
            </a:r>
            <a:r>
              <a:rPr lang="es-ES" sz="2800" dirty="0">
                <a:solidFill>
                  <a:schemeClr val="tx1"/>
                </a:solidFill>
              </a:rPr>
              <a:t>respecto a </a:t>
            </a:r>
            <a:r>
              <a:rPr lang="es-ES" sz="2800" dirty="0" smtClean="0">
                <a:solidFill>
                  <a:schemeClr val="tx1"/>
                </a:solidFill>
              </a:rPr>
              <a:t>los riesgos </a:t>
            </a:r>
            <a:r>
              <a:rPr lang="es-ES" sz="2800" dirty="0">
                <a:solidFill>
                  <a:schemeClr val="tx1"/>
                </a:solidFill>
              </a:rPr>
              <a:t>y cuáles son las consecuencias del uso inapropiado de las </a:t>
            </a:r>
            <a:r>
              <a:rPr lang="es-ES" sz="2800" dirty="0" smtClean="0">
                <a:solidFill>
                  <a:schemeClr val="tx1"/>
                </a:solidFill>
              </a:rPr>
              <a:t>tecnologías</a:t>
            </a:r>
            <a:endParaRPr lang="es-ES" sz="2800" kern="1200" dirty="0">
              <a:solidFill>
                <a:schemeClr val="tx1"/>
              </a:solidFill>
            </a:endParaRPr>
          </a:p>
        </p:txBody>
      </p:sp>
    </p:spTree>
    <p:extLst>
      <p:ext uri="{BB962C8B-B14F-4D97-AF65-F5344CB8AC3E}">
        <p14:creationId xmlns:p14="http://schemas.microsoft.com/office/powerpoint/2010/main" val="225253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4400" dirty="0" smtClean="0"/>
              <a:t>Los peligros del acoso en Internet</a:t>
            </a:r>
            <a:endParaRPr lang="es-ES" sz="4400" dirty="0"/>
          </a:p>
        </p:txBody>
      </p:sp>
      <p:pic>
        <p:nvPicPr>
          <p:cNvPr id="5" name="Marcador de contenido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68385" y="1602119"/>
            <a:ext cx="3807229" cy="4522124"/>
          </a:xfrm>
        </p:spPr>
      </p:pic>
      <p:sp>
        <p:nvSpPr>
          <p:cNvPr id="4" name="Marcador de número de diapositiva 3"/>
          <p:cNvSpPr>
            <a:spLocks noGrp="1"/>
          </p:cNvSpPr>
          <p:nvPr>
            <p:ph type="sldNum" sz="quarter" idx="12"/>
          </p:nvPr>
        </p:nvSpPr>
        <p:spPr/>
        <p:txBody>
          <a:bodyPr/>
          <a:lstStyle/>
          <a:p>
            <a:fld id="{70ED536F-580B-41F4-B85A-D05C7DF0A5F5}" type="slidenum">
              <a:rPr lang="es-ES" smtClean="0"/>
              <a:pPr/>
              <a:t>19</a:t>
            </a:fld>
            <a:endParaRPr lang="es-ES" dirty="0"/>
          </a:p>
        </p:txBody>
      </p:sp>
      <p:sp>
        <p:nvSpPr>
          <p:cNvPr id="7" name="Marcador de pie de página 4"/>
          <p:cNvSpPr>
            <a:spLocks noGrp="1"/>
          </p:cNvSpPr>
          <p:nvPr>
            <p:ph type="ftr" sz="quarter" idx="11"/>
          </p:nvPr>
        </p:nvSpPr>
        <p:spPr>
          <a:xfrm>
            <a:off x="1619672" y="6381328"/>
            <a:ext cx="5688632" cy="365125"/>
          </a:xfrm>
        </p:spPr>
        <p:txBody>
          <a:bodyPr/>
          <a:lstStyle/>
          <a:p>
            <a:pPr algn="ctr"/>
            <a:r>
              <a:rPr lang="es-ES" dirty="0" smtClean="0"/>
              <a:t>Mediación parental. Recomendaciones específicas</a:t>
            </a:r>
            <a:endParaRPr lang="es-ES" dirty="0"/>
          </a:p>
        </p:txBody>
      </p:sp>
    </p:spTree>
    <p:extLst>
      <p:ext uri="{BB962C8B-B14F-4D97-AF65-F5344CB8AC3E}">
        <p14:creationId xmlns:p14="http://schemas.microsoft.com/office/powerpoint/2010/main" val="2154835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a:spLocks noGrp="1"/>
          </p:cNvSpPr>
          <p:nvPr>
            <p:ph type="title"/>
          </p:nvPr>
        </p:nvSpPr>
        <p:spPr/>
        <p:txBody>
          <a:bodyPr>
            <a:normAutofit/>
          </a:bodyPr>
          <a:lstStyle/>
          <a:p>
            <a:pPr algn="ctr"/>
            <a:r>
              <a:rPr lang="es-ES" sz="4400" b="0" dirty="0" smtClean="0">
                <a:solidFill>
                  <a:srgbClr val="0070C0"/>
                </a:solidFill>
                <a:latin typeface="Calibri" panose="020F0502020204030204" pitchFamily="34" charset="0"/>
              </a:rPr>
              <a:t>Contenidos a tratar</a:t>
            </a:r>
            <a:endParaRPr lang="es-ES" sz="4400" b="0" dirty="0">
              <a:solidFill>
                <a:srgbClr val="0070C0"/>
              </a:solidFill>
              <a:latin typeface="Calibri" panose="020F0502020204030204" pitchFamily="34" charset="0"/>
            </a:endParaRPr>
          </a:p>
        </p:txBody>
      </p:sp>
      <p:sp>
        <p:nvSpPr>
          <p:cNvPr id="4" name="3 Marcador de número de diapositiva"/>
          <p:cNvSpPr>
            <a:spLocks noGrp="1"/>
          </p:cNvSpPr>
          <p:nvPr>
            <p:ph type="sldNum" sz="quarter" idx="12"/>
          </p:nvPr>
        </p:nvSpPr>
        <p:spPr/>
        <p:txBody>
          <a:bodyPr/>
          <a:lstStyle/>
          <a:p>
            <a:fld id="{70ED536F-580B-41F4-B85A-D05C7DF0A5F5}" type="slidenum">
              <a:rPr lang="es-ES" smtClean="0"/>
              <a:pPr/>
              <a:t>2</a:t>
            </a:fld>
            <a:endParaRPr lang="es-ES" dirty="0"/>
          </a:p>
        </p:txBody>
      </p:sp>
      <p:sp>
        <p:nvSpPr>
          <p:cNvPr id="5" name="4 Marcador de pie de página"/>
          <p:cNvSpPr>
            <a:spLocks noGrp="1"/>
          </p:cNvSpPr>
          <p:nvPr>
            <p:ph type="ftr" sz="quarter" idx="11"/>
          </p:nvPr>
        </p:nvSpPr>
        <p:spPr/>
        <p:txBody>
          <a:bodyPr/>
          <a:lstStyle/>
          <a:p>
            <a:pPr algn="ctr"/>
            <a:r>
              <a:rPr lang="es-ES" dirty="0" smtClean="0"/>
              <a:t>Objetivos del taller</a:t>
            </a:r>
            <a:endParaRPr lang="es-ES" dirty="0"/>
          </a:p>
        </p:txBody>
      </p:sp>
      <p:sp>
        <p:nvSpPr>
          <p:cNvPr id="8" name="CuadroTexto 7"/>
          <p:cNvSpPr txBox="1"/>
          <p:nvPr/>
        </p:nvSpPr>
        <p:spPr>
          <a:xfrm>
            <a:off x="601281" y="1484784"/>
            <a:ext cx="7941439" cy="4801314"/>
          </a:xfrm>
          <a:prstGeom prst="rect">
            <a:avLst/>
          </a:prstGeom>
          <a:noFill/>
        </p:spPr>
        <p:txBody>
          <a:bodyPr wrap="square" rtlCol="0">
            <a:spAutoFit/>
          </a:bodyPr>
          <a:lstStyle/>
          <a:p>
            <a:pPr marL="800100" lvl="1" indent="-342900">
              <a:lnSpc>
                <a:spcPct val="150000"/>
              </a:lnSpc>
              <a:buFont typeface="Wingdings" panose="05000000000000000000" pitchFamily="2" charset="2"/>
              <a:buChar char="§"/>
            </a:pPr>
            <a:r>
              <a:rPr lang="es-ES" sz="2400" dirty="0">
                <a:solidFill>
                  <a:srgbClr val="0070C0"/>
                </a:solidFill>
                <a:latin typeface="Calibri" panose="020F0502020204030204" pitchFamily="34" charset="0"/>
              </a:rPr>
              <a:t>C</a:t>
            </a:r>
            <a:r>
              <a:rPr lang="es-ES" sz="2400" dirty="0" smtClean="0">
                <a:solidFill>
                  <a:srgbClr val="0070C0"/>
                </a:solidFill>
                <a:latin typeface="Calibri" panose="020F0502020204030204" pitchFamily="34" charset="0"/>
              </a:rPr>
              <a:t>oncepto de mediación parental: </a:t>
            </a:r>
            <a:r>
              <a:rPr lang="es-ES" sz="2400" dirty="0" smtClean="0">
                <a:latin typeface="Calibri" panose="020F0502020204030204" pitchFamily="34" charset="0"/>
              </a:rPr>
              <a:t>el rol de familias y educadores en la educación digital del menor</a:t>
            </a:r>
          </a:p>
          <a:p>
            <a:pPr marL="800100" lvl="1" indent="-342900">
              <a:lnSpc>
                <a:spcPct val="150000"/>
              </a:lnSpc>
              <a:buFont typeface="Wingdings" panose="05000000000000000000" pitchFamily="2" charset="2"/>
              <a:buChar char="§"/>
            </a:pPr>
            <a:r>
              <a:rPr lang="es-ES" sz="2400" dirty="0" smtClean="0">
                <a:solidFill>
                  <a:srgbClr val="0070C0"/>
                </a:solidFill>
                <a:latin typeface="Calibri" panose="020F0502020204030204" pitchFamily="34" charset="0"/>
              </a:rPr>
              <a:t>Educación digital en el uso responsable de la tecnología: </a:t>
            </a:r>
          </a:p>
          <a:p>
            <a:pPr marL="1257300" lvl="2" indent="-342900">
              <a:lnSpc>
                <a:spcPct val="150000"/>
              </a:lnSpc>
              <a:buFont typeface="Wingdings" panose="05000000000000000000" pitchFamily="2" charset="2"/>
              <a:buChar char="§"/>
            </a:pPr>
            <a:r>
              <a:rPr lang="es-ES" sz="2400" dirty="0" smtClean="0">
                <a:latin typeface="Calibri" panose="020F0502020204030204" pitchFamily="34" charset="0"/>
              </a:rPr>
              <a:t>Mediación activa</a:t>
            </a:r>
          </a:p>
          <a:p>
            <a:pPr marL="1257300" lvl="2" indent="-342900">
              <a:lnSpc>
                <a:spcPct val="150000"/>
              </a:lnSpc>
              <a:buFont typeface="Wingdings" panose="05000000000000000000" pitchFamily="2" charset="2"/>
              <a:buChar char="§"/>
            </a:pPr>
            <a:r>
              <a:rPr lang="es-ES" sz="2400" dirty="0" smtClean="0">
                <a:latin typeface="Calibri" panose="020F0502020204030204" pitchFamily="34" charset="0"/>
              </a:rPr>
              <a:t>Mediación restrictiva</a:t>
            </a:r>
          </a:p>
          <a:p>
            <a:pPr marL="800100" lvl="1" indent="-342900">
              <a:lnSpc>
                <a:spcPct val="150000"/>
              </a:lnSpc>
              <a:buFont typeface="Wingdings" panose="05000000000000000000" pitchFamily="2" charset="2"/>
              <a:buChar char="§"/>
            </a:pPr>
            <a:r>
              <a:rPr lang="es-ES" sz="2400" dirty="0" smtClean="0">
                <a:solidFill>
                  <a:srgbClr val="0070C0"/>
                </a:solidFill>
                <a:latin typeface="Calibri" panose="020F0502020204030204" pitchFamily="34" charset="0"/>
              </a:rPr>
              <a:t>Principales recomendaciones: </a:t>
            </a:r>
            <a:r>
              <a:rPr lang="es-ES" sz="2400" dirty="0" smtClean="0">
                <a:latin typeface="Calibri" panose="020F0502020204030204" pitchFamily="34" charset="0"/>
              </a:rPr>
              <a:t>Netiqueta, Privacidad, Virus y fraudes, </a:t>
            </a:r>
            <a:r>
              <a:rPr lang="es-ES" sz="2400" dirty="0">
                <a:latin typeface="Calibri" panose="020F0502020204030204" pitchFamily="34" charset="0"/>
              </a:rPr>
              <a:t>U</a:t>
            </a:r>
            <a:r>
              <a:rPr lang="es-ES" sz="2400" dirty="0" smtClean="0">
                <a:latin typeface="Calibri" panose="020F0502020204030204" pitchFamily="34" charset="0"/>
              </a:rPr>
              <a:t>so excesivo</a:t>
            </a:r>
          </a:p>
          <a:p>
            <a:pPr marL="800100" lvl="1" indent="-342900">
              <a:lnSpc>
                <a:spcPct val="150000"/>
              </a:lnSpc>
              <a:buFont typeface="Wingdings" panose="05000000000000000000" pitchFamily="2" charset="2"/>
              <a:buChar char="§"/>
            </a:pPr>
            <a:r>
              <a:rPr lang="es-ES" sz="2400" dirty="0" smtClean="0">
                <a:solidFill>
                  <a:srgbClr val="0070C0"/>
                </a:solidFill>
                <a:latin typeface="Calibri" panose="020F0502020204030204" pitchFamily="34" charset="0"/>
              </a:rPr>
              <a:t>Herramientas y recursos para la mediación parental</a:t>
            </a:r>
            <a:endParaRPr lang="es-ES" sz="2400" dirty="0">
              <a:solidFill>
                <a:srgbClr val="0070C0"/>
              </a:solidFill>
              <a:latin typeface="Calibri" panose="020F0502020204030204" pitchFamily="34" charset="0"/>
            </a:endParaRPr>
          </a:p>
          <a:p>
            <a:endParaRPr lang="es-ES" dirty="0"/>
          </a:p>
        </p:txBody>
      </p:sp>
    </p:spTree>
    <p:extLst>
      <p:ext uri="{BB962C8B-B14F-4D97-AF65-F5344CB8AC3E}">
        <p14:creationId xmlns:p14="http://schemas.microsoft.com/office/powerpoint/2010/main" val="539978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23978" y="2139036"/>
            <a:ext cx="4496045" cy="3987127"/>
          </a:xfrm>
        </p:spPr>
      </p:pic>
      <p:sp>
        <p:nvSpPr>
          <p:cNvPr id="2" name="Título 1"/>
          <p:cNvSpPr>
            <a:spLocks noGrp="1"/>
          </p:cNvSpPr>
          <p:nvPr>
            <p:ph type="title"/>
          </p:nvPr>
        </p:nvSpPr>
        <p:spPr>
          <a:xfrm>
            <a:off x="107504" y="188640"/>
            <a:ext cx="8964488" cy="1143000"/>
          </a:xfrm>
        </p:spPr>
        <p:txBody>
          <a:bodyPr>
            <a:noAutofit/>
          </a:bodyPr>
          <a:lstStyle/>
          <a:p>
            <a:r>
              <a:rPr lang="es-ES" dirty="0" smtClean="0"/>
              <a:t>Privacidad, identidad y reputación digital</a:t>
            </a:r>
            <a:endParaRPr lang="es-ES" dirty="0"/>
          </a:p>
        </p:txBody>
      </p:sp>
      <p:sp>
        <p:nvSpPr>
          <p:cNvPr id="4" name="Marcador de número de diapositiva 3"/>
          <p:cNvSpPr>
            <a:spLocks noGrp="1"/>
          </p:cNvSpPr>
          <p:nvPr>
            <p:ph type="sldNum" sz="quarter" idx="12"/>
          </p:nvPr>
        </p:nvSpPr>
        <p:spPr/>
        <p:txBody>
          <a:bodyPr/>
          <a:lstStyle/>
          <a:p>
            <a:fld id="{70ED536F-580B-41F4-B85A-D05C7DF0A5F5}" type="slidenum">
              <a:rPr lang="es-ES" smtClean="0"/>
              <a:pPr/>
              <a:t>20</a:t>
            </a:fld>
            <a:endParaRPr lang="es-ES" dirty="0"/>
          </a:p>
        </p:txBody>
      </p:sp>
      <p:sp>
        <p:nvSpPr>
          <p:cNvPr id="7" name="Marcador de pie de página 4"/>
          <p:cNvSpPr>
            <a:spLocks noGrp="1"/>
          </p:cNvSpPr>
          <p:nvPr>
            <p:ph type="ftr" sz="quarter" idx="11"/>
          </p:nvPr>
        </p:nvSpPr>
        <p:spPr>
          <a:xfrm>
            <a:off x="1547664" y="6381328"/>
            <a:ext cx="5832648" cy="365125"/>
          </a:xfrm>
        </p:spPr>
        <p:txBody>
          <a:bodyPr/>
          <a:lstStyle/>
          <a:p>
            <a:pPr algn="ctr"/>
            <a:r>
              <a:rPr lang="es-ES" dirty="0" smtClean="0"/>
              <a:t>Mediación parental. Recomendaciones específicas</a:t>
            </a:r>
            <a:endParaRPr lang="es-ES" dirty="0"/>
          </a:p>
        </p:txBody>
      </p:sp>
    </p:spTree>
    <p:extLst>
      <p:ext uri="{BB962C8B-B14F-4D97-AF65-F5344CB8AC3E}">
        <p14:creationId xmlns:p14="http://schemas.microsoft.com/office/powerpoint/2010/main" val="3067395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9060" y="148857"/>
            <a:ext cx="8825880" cy="1143000"/>
          </a:xfrm>
        </p:spPr>
        <p:txBody>
          <a:bodyPr>
            <a:noAutofit/>
          </a:bodyPr>
          <a:lstStyle/>
          <a:p>
            <a:r>
              <a:rPr lang="es-ES" sz="4000" dirty="0" smtClean="0"/>
              <a:t>Privacidad, identidad y reputación digital</a:t>
            </a:r>
            <a:endParaRPr lang="es-ES" sz="4000" dirty="0"/>
          </a:p>
        </p:txBody>
      </p:sp>
      <p:sp>
        <p:nvSpPr>
          <p:cNvPr id="4" name="Marcador de número de diapositiva 3"/>
          <p:cNvSpPr>
            <a:spLocks noGrp="1"/>
          </p:cNvSpPr>
          <p:nvPr>
            <p:ph type="sldNum" sz="quarter" idx="12"/>
          </p:nvPr>
        </p:nvSpPr>
        <p:spPr/>
        <p:txBody>
          <a:bodyPr/>
          <a:lstStyle/>
          <a:p>
            <a:fld id="{70ED536F-580B-41F4-B85A-D05C7DF0A5F5}" type="slidenum">
              <a:rPr lang="es-ES" smtClean="0"/>
              <a:pPr/>
              <a:t>21</a:t>
            </a:fld>
            <a:endParaRPr lang="es-ES" dirty="0"/>
          </a:p>
        </p:txBody>
      </p:sp>
      <p:graphicFrame>
        <p:nvGraphicFramePr>
          <p:cNvPr id="7" name="6 Diagrama"/>
          <p:cNvGraphicFramePr/>
          <p:nvPr>
            <p:extLst>
              <p:ext uri="{D42A27DB-BD31-4B8C-83A1-F6EECF244321}">
                <p14:modId xmlns:p14="http://schemas.microsoft.com/office/powerpoint/2010/main" val="2369921193"/>
              </p:ext>
            </p:extLst>
          </p:nvPr>
        </p:nvGraphicFramePr>
        <p:xfrm>
          <a:off x="827584" y="1196752"/>
          <a:ext cx="756084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Marcador de pie de página 4"/>
          <p:cNvSpPr>
            <a:spLocks noGrp="1"/>
          </p:cNvSpPr>
          <p:nvPr>
            <p:ph type="ftr" sz="quarter" idx="11"/>
          </p:nvPr>
        </p:nvSpPr>
        <p:spPr>
          <a:xfrm>
            <a:off x="1691680" y="6381328"/>
            <a:ext cx="5544616" cy="365125"/>
          </a:xfrm>
        </p:spPr>
        <p:txBody>
          <a:bodyPr/>
          <a:lstStyle/>
          <a:p>
            <a:pPr algn="ctr"/>
            <a:r>
              <a:rPr lang="es-ES" dirty="0" smtClean="0"/>
              <a:t>Mediación parental. Recomendaciones específicas</a:t>
            </a:r>
            <a:endParaRPr lang="es-ES" dirty="0"/>
          </a:p>
        </p:txBody>
      </p:sp>
    </p:spTree>
    <p:extLst>
      <p:ext uri="{BB962C8B-B14F-4D97-AF65-F5344CB8AC3E}">
        <p14:creationId xmlns:p14="http://schemas.microsoft.com/office/powerpoint/2010/main" val="17878392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74638"/>
            <a:ext cx="8507288" cy="1143000"/>
          </a:xfrm>
        </p:spPr>
        <p:txBody>
          <a:bodyPr>
            <a:noAutofit/>
          </a:bodyPr>
          <a:lstStyle/>
          <a:p>
            <a:r>
              <a:rPr lang="es-ES" dirty="0" smtClean="0"/>
              <a:t>Protección ante virus y fraudes</a:t>
            </a:r>
            <a:endParaRPr lang="es-ES" dirty="0"/>
          </a:p>
        </p:txBody>
      </p:sp>
      <p:pic>
        <p:nvPicPr>
          <p:cNvPr id="5" name="Marcador de contenido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88957" y="1412776"/>
            <a:ext cx="6766086" cy="4525963"/>
          </a:xfrm>
        </p:spPr>
      </p:pic>
      <p:sp>
        <p:nvSpPr>
          <p:cNvPr id="4" name="Marcador de número de diapositiva 3"/>
          <p:cNvSpPr>
            <a:spLocks noGrp="1"/>
          </p:cNvSpPr>
          <p:nvPr>
            <p:ph type="sldNum" sz="quarter" idx="12"/>
          </p:nvPr>
        </p:nvSpPr>
        <p:spPr/>
        <p:txBody>
          <a:bodyPr/>
          <a:lstStyle/>
          <a:p>
            <a:fld id="{70ED536F-580B-41F4-B85A-D05C7DF0A5F5}" type="slidenum">
              <a:rPr lang="es-ES" smtClean="0"/>
              <a:pPr/>
              <a:t>22</a:t>
            </a:fld>
            <a:endParaRPr lang="es-ES" dirty="0"/>
          </a:p>
        </p:txBody>
      </p:sp>
      <p:sp>
        <p:nvSpPr>
          <p:cNvPr id="7" name="Marcador de pie de página 4"/>
          <p:cNvSpPr>
            <a:spLocks noGrp="1"/>
          </p:cNvSpPr>
          <p:nvPr>
            <p:ph type="ftr" sz="quarter" idx="11"/>
          </p:nvPr>
        </p:nvSpPr>
        <p:spPr>
          <a:xfrm>
            <a:off x="1835696" y="6381328"/>
            <a:ext cx="5256584" cy="365125"/>
          </a:xfrm>
        </p:spPr>
        <p:txBody>
          <a:bodyPr/>
          <a:lstStyle/>
          <a:p>
            <a:pPr algn="ctr"/>
            <a:r>
              <a:rPr lang="es-ES" dirty="0" smtClean="0"/>
              <a:t>Mediación parental. Recomendaciones específicas</a:t>
            </a:r>
            <a:endParaRPr lang="es-ES" dirty="0"/>
          </a:p>
        </p:txBody>
      </p:sp>
    </p:spTree>
    <p:extLst>
      <p:ext uri="{BB962C8B-B14F-4D97-AF65-F5344CB8AC3E}">
        <p14:creationId xmlns:p14="http://schemas.microsoft.com/office/powerpoint/2010/main" val="11788552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70ED536F-580B-41F4-B85A-D05C7DF0A5F5}" type="slidenum">
              <a:rPr lang="es-ES" smtClean="0"/>
              <a:pPr/>
              <a:t>23</a:t>
            </a:fld>
            <a:endParaRPr lang="es-ES" dirty="0"/>
          </a:p>
        </p:txBody>
      </p:sp>
      <p:graphicFrame>
        <p:nvGraphicFramePr>
          <p:cNvPr id="16" name="15 Diagrama"/>
          <p:cNvGraphicFramePr/>
          <p:nvPr>
            <p:extLst>
              <p:ext uri="{D42A27DB-BD31-4B8C-83A1-F6EECF244321}">
                <p14:modId xmlns:p14="http://schemas.microsoft.com/office/powerpoint/2010/main" val="1642881058"/>
              </p:ext>
            </p:extLst>
          </p:nvPr>
        </p:nvGraphicFramePr>
        <p:xfrm>
          <a:off x="899592" y="1484784"/>
          <a:ext cx="770485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ítulo 1"/>
          <p:cNvSpPr>
            <a:spLocks noGrp="1"/>
          </p:cNvSpPr>
          <p:nvPr>
            <p:ph type="title"/>
          </p:nvPr>
        </p:nvSpPr>
        <p:spPr/>
        <p:txBody>
          <a:bodyPr>
            <a:noAutofit/>
          </a:bodyPr>
          <a:lstStyle/>
          <a:p>
            <a:r>
              <a:rPr lang="es-ES" dirty="0" smtClean="0"/>
              <a:t>Protección ante virus y fraudes</a:t>
            </a:r>
            <a:endParaRPr lang="es-ES" dirty="0"/>
          </a:p>
        </p:txBody>
      </p:sp>
      <p:sp>
        <p:nvSpPr>
          <p:cNvPr id="6" name="Marcador de pie de página 4"/>
          <p:cNvSpPr>
            <a:spLocks noGrp="1"/>
          </p:cNvSpPr>
          <p:nvPr>
            <p:ph type="ftr" sz="quarter" idx="11"/>
          </p:nvPr>
        </p:nvSpPr>
        <p:spPr>
          <a:xfrm>
            <a:off x="1619672" y="6381328"/>
            <a:ext cx="5688632" cy="365125"/>
          </a:xfrm>
        </p:spPr>
        <p:txBody>
          <a:bodyPr/>
          <a:lstStyle/>
          <a:p>
            <a:pPr algn="ctr"/>
            <a:r>
              <a:rPr lang="es-ES" dirty="0" smtClean="0"/>
              <a:t>Mediación parental. Recomendaciones específicas</a:t>
            </a:r>
            <a:endParaRPr lang="es-ES" dirty="0"/>
          </a:p>
        </p:txBody>
      </p:sp>
    </p:spTree>
    <p:extLst>
      <p:ext uri="{BB962C8B-B14F-4D97-AF65-F5344CB8AC3E}">
        <p14:creationId xmlns:p14="http://schemas.microsoft.com/office/powerpoint/2010/main" val="681436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dirty="0" smtClean="0"/>
              <a:t>Uso excesivo de las TIC</a:t>
            </a:r>
            <a:endParaRPr lang="es-ES" dirty="0"/>
          </a:p>
        </p:txBody>
      </p:sp>
      <p:pic>
        <p:nvPicPr>
          <p:cNvPr id="5" name="Marcador de contenido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56843" y="1774950"/>
            <a:ext cx="4030314" cy="4030314"/>
          </a:xfrm>
          <a:prstGeom prst="rect">
            <a:avLst/>
          </a:prstGeom>
          <a:ln>
            <a:noFill/>
          </a:ln>
          <a:effectLst>
            <a:outerShdw blurRad="292100" dist="139700" dir="2700000" algn="tl" rotWithShape="0">
              <a:srgbClr val="333333">
                <a:alpha val="65000"/>
              </a:srgbClr>
            </a:outerShdw>
          </a:effectLst>
        </p:spPr>
      </p:pic>
      <p:sp>
        <p:nvSpPr>
          <p:cNvPr id="4" name="Marcador de número de diapositiva 3"/>
          <p:cNvSpPr>
            <a:spLocks noGrp="1"/>
          </p:cNvSpPr>
          <p:nvPr>
            <p:ph type="sldNum" sz="quarter" idx="12"/>
          </p:nvPr>
        </p:nvSpPr>
        <p:spPr/>
        <p:txBody>
          <a:bodyPr/>
          <a:lstStyle/>
          <a:p>
            <a:fld id="{70ED536F-580B-41F4-B85A-D05C7DF0A5F5}" type="slidenum">
              <a:rPr lang="es-ES" smtClean="0"/>
              <a:pPr/>
              <a:t>24</a:t>
            </a:fld>
            <a:endParaRPr lang="es-ES" dirty="0"/>
          </a:p>
        </p:txBody>
      </p:sp>
      <p:sp>
        <p:nvSpPr>
          <p:cNvPr id="7" name="Marcador de pie de página 4"/>
          <p:cNvSpPr>
            <a:spLocks noGrp="1"/>
          </p:cNvSpPr>
          <p:nvPr>
            <p:ph type="ftr" sz="quarter" idx="11"/>
          </p:nvPr>
        </p:nvSpPr>
        <p:spPr>
          <a:xfrm>
            <a:off x="1403648" y="6381328"/>
            <a:ext cx="6120680" cy="365125"/>
          </a:xfrm>
        </p:spPr>
        <p:txBody>
          <a:bodyPr/>
          <a:lstStyle/>
          <a:p>
            <a:pPr algn="ctr"/>
            <a:r>
              <a:rPr lang="es-ES" dirty="0" smtClean="0"/>
              <a:t>Mediación parental. Recomendaciones específicas</a:t>
            </a:r>
            <a:endParaRPr lang="es-ES" dirty="0"/>
          </a:p>
        </p:txBody>
      </p:sp>
    </p:spTree>
    <p:extLst>
      <p:ext uri="{BB962C8B-B14F-4D97-AF65-F5344CB8AC3E}">
        <p14:creationId xmlns:p14="http://schemas.microsoft.com/office/powerpoint/2010/main" val="1977163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dirty="0" smtClean="0"/>
              <a:t>Uso excesivo de las TIC</a:t>
            </a:r>
            <a:endParaRPr lang="es-ES" dirty="0"/>
          </a:p>
        </p:txBody>
      </p:sp>
      <p:sp>
        <p:nvSpPr>
          <p:cNvPr id="4" name="Marcador de número de diapositiva 3"/>
          <p:cNvSpPr>
            <a:spLocks noGrp="1"/>
          </p:cNvSpPr>
          <p:nvPr>
            <p:ph type="sldNum" sz="quarter" idx="12"/>
          </p:nvPr>
        </p:nvSpPr>
        <p:spPr/>
        <p:txBody>
          <a:bodyPr/>
          <a:lstStyle/>
          <a:p>
            <a:fld id="{70ED536F-580B-41F4-B85A-D05C7DF0A5F5}" type="slidenum">
              <a:rPr lang="es-ES" smtClean="0"/>
              <a:pPr/>
              <a:t>25</a:t>
            </a:fld>
            <a:endParaRPr lang="es-ES" dirty="0"/>
          </a:p>
        </p:txBody>
      </p:sp>
      <p:graphicFrame>
        <p:nvGraphicFramePr>
          <p:cNvPr id="7" name="6 Diagrama"/>
          <p:cNvGraphicFramePr/>
          <p:nvPr>
            <p:extLst>
              <p:ext uri="{D42A27DB-BD31-4B8C-83A1-F6EECF244321}">
                <p14:modId xmlns:p14="http://schemas.microsoft.com/office/powerpoint/2010/main" val="1192504889"/>
              </p:ext>
            </p:extLst>
          </p:nvPr>
        </p:nvGraphicFramePr>
        <p:xfrm>
          <a:off x="539552" y="1268760"/>
          <a:ext cx="8424936"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Marcador de pie de página 4"/>
          <p:cNvSpPr>
            <a:spLocks noGrp="1"/>
          </p:cNvSpPr>
          <p:nvPr>
            <p:ph type="ftr" sz="quarter" idx="11"/>
          </p:nvPr>
        </p:nvSpPr>
        <p:spPr>
          <a:xfrm>
            <a:off x="1619672" y="6381328"/>
            <a:ext cx="5688632" cy="365125"/>
          </a:xfrm>
        </p:spPr>
        <p:txBody>
          <a:bodyPr/>
          <a:lstStyle/>
          <a:p>
            <a:pPr algn="ctr"/>
            <a:r>
              <a:rPr lang="es-ES" dirty="0" smtClean="0"/>
              <a:t>Mediación parental. Recomendaciones específicas</a:t>
            </a:r>
            <a:endParaRPr lang="es-ES" dirty="0"/>
          </a:p>
        </p:txBody>
      </p:sp>
    </p:spTree>
    <p:extLst>
      <p:ext uri="{BB962C8B-B14F-4D97-AF65-F5344CB8AC3E}">
        <p14:creationId xmlns:p14="http://schemas.microsoft.com/office/powerpoint/2010/main" val="15858250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4400" dirty="0" smtClean="0"/>
              <a:t>Cómo responder ante un incidente</a:t>
            </a:r>
            <a:endParaRPr lang="es-ES" sz="44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95458311"/>
              </p:ext>
            </p:extLst>
          </p:nvPr>
        </p:nvGraphicFramePr>
        <p:xfrm>
          <a:off x="251520" y="274638"/>
          <a:ext cx="5112569" cy="5807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número de diapositiva 3"/>
          <p:cNvSpPr>
            <a:spLocks noGrp="1"/>
          </p:cNvSpPr>
          <p:nvPr>
            <p:ph type="sldNum" sz="quarter" idx="12"/>
          </p:nvPr>
        </p:nvSpPr>
        <p:spPr/>
        <p:txBody>
          <a:bodyPr/>
          <a:lstStyle/>
          <a:p>
            <a:fld id="{70ED536F-580B-41F4-B85A-D05C7DF0A5F5}" type="slidenum">
              <a:rPr lang="es-ES" smtClean="0"/>
              <a:pPr/>
              <a:t>26</a:t>
            </a:fld>
            <a:endParaRPr lang="es-ES" dirty="0"/>
          </a:p>
        </p:txBody>
      </p:sp>
      <p:graphicFrame>
        <p:nvGraphicFramePr>
          <p:cNvPr id="7" name="Marcador de contenido 4"/>
          <p:cNvGraphicFramePr>
            <a:graphicFrameLocks/>
          </p:cNvGraphicFramePr>
          <p:nvPr>
            <p:extLst>
              <p:ext uri="{D42A27DB-BD31-4B8C-83A1-F6EECF244321}">
                <p14:modId xmlns:p14="http://schemas.microsoft.com/office/powerpoint/2010/main" val="3443648783"/>
              </p:ext>
            </p:extLst>
          </p:nvPr>
        </p:nvGraphicFramePr>
        <p:xfrm>
          <a:off x="4716016" y="2420888"/>
          <a:ext cx="3888432" cy="34030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Marcador de pie de página 4"/>
          <p:cNvSpPr>
            <a:spLocks noGrp="1"/>
          </p:cNvSpPr>
          <p:nvPr>
            <p:ph type="ftr" sz="quarter" idx="11"/>
          </p:nvPr>
        </p:nvSpPr>
        <p:spPr>
          <a:xfrm>
            <a:off x="2627784" y="6381328"/>
            <a:ext cx="3672408" cy="365125"/>
          </a:xfrm>
        </p:spPr>
        <p:txBody>
          <a:bodyPr/>
          <a:lstStyle/>
          <a:p>
            <a:pPr algn="ctr"/>
            <a:r>
              <a:rPr lang="es-ES" dirty="0" smtClean="0"/>
              <a:t>Cómo responder ante un incidente</a:t>
            </a:r>
            <a:endParaRPr lang="es-ES" dirty="0"/>
          </a:p>
        </p:txBody>
      </p:sp>
    </p:spTree>
    <p:extLst>
      <p:ext uri="{BB962C8B-B14F-4D97-AF65-F5344CB8AC3E}">
        <p14:creationId xmlns:p14="http://schemas.microsoft.com/office/powerpoint/2010/main" val="11819737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4400" dirty="0"/>
              <a:t>Recursos para la educación digital</a:t>
            </a:r>
          </a:p>
        </p:txBody>
      </p:sp>
      <p:sp>
        <p:nvSpPr>
          <p:cNvPr id="3" name="2 Marcador de contenido"/>
          <p:cNvSpPr>
            <a:spLocks noGrp="1"/>
          </p:cNvSpPr>
          <p:nvPr>
            <p:ph idx="1"/>
          </p:nvPr>
        </p:nvSpPr>
        <p:spPr>
          <a:xfrm>
            <a:off x="457200" y="1556792"/>
            <a:ext cx="8229600" cy="4392488"/>
          </a:xfrm>
        </p:spPr>
        <p:txBody>
          <a:bodyPr>
            <a:noAutofit/>
          </a:bodyPr>
          <a:lstStyle/>
          <a:p>
            <a:pPr marL="273050" lvl="0" indent="-273050">
              <a:spcAft>
                <a:spcPts val="1200"/>
              </a:spcAft>
            </a:pPr>
            <a:r>
              <a:rPr lang="es-ES" sz="2200" dirty="0" smtClean="0">
                <a:solidFill>
                  <a:srgbClr val="0070C0"/>
                </a:solidFill>
                <a:hlinkClick r:id="rId3"/>
              </a:rPr>
              <a:t>Guía para el uso seguro y responsable de Internet por los menores. Itinerario de Mediación Parental.</a:t>
            </a:r>
            <a:r>
              <a:rPr lang="es-ES" sz="2200" dirty="0">
                <a:solidFill>
                  <a:srgbClr val="0070C0"/>
                </a:solidFill>
              </a:rPr>
              <a:t> </a:t>
            </a:r>
            <a:r>
              <a:rPr lang="es-ES" sz="2200" dirty="0" smtClean="0">
                <a:solidFill>
                  <a:srgbClr val="0070C0"/>
                </a:solidFill>
              </a:rPr>
              <a:t>Internet Segura </a:t>
            </a:r>
            <a:r>
              <a:rPr lang="es-ES" sz="2200" dirty="0" err="1" smtClean="0">
                <a:solidFill>
                  <a:srgbClr val="0070C0"/>
                </a:solidFill>
              </a:rPr>
              <a:t>for</a:t>
            </a:r>
            <a:r>
              <a:rPr lang="es-ES" sz="2200" dirty="0" smtClean="0">
                <a:solidFill>
                  <a:srgbClr val="0070C0"/>
                </a:solidFill>
              </a:rPr>
              <a:t> </a:t>
            </a:r>
            <a:r>
              <a:rPr lang="es-ES" sz="2200" dirty="0" err="1" smtClean="0">
                <a:solidFill>
                  <a:srgbClr val="0070C0"/>
                </a:solidFill>
              </a:rPr>
              <a:t>Kids</a:t>
            </a:r>
            <a:endParaRPr lang="es-ES" sz="2200" dirty="0" smtClean="0">
              <a:solidFill>
                <a:srgbClr val="0070C0"/>
              </a:solidFill>
            </a:endParaRPr>
          </a:p>
          <a:p>
            <a:pPr marL="273050" lvl="0" indent="-273050">
              <a:spcAft>
                <a:spcPts val="1200"/>
              </a:spcAft>
            </a:pPr>
            <a:r>
              <a:rPr lang="es-ES" sz="2200" dirty="0" smtClean="0">
                <a:solidFill>
                  <a:srgbClr val="0070C0"/>
                </a:solidFill>
                <a:hlinkClick r:id="rId4"/>
              </a:rPr>
              <a:t>Monográfico sobre Mediación Parental</a:t>
            </a:r>
            <a:r>
              <a:rPr lang="es-ES" sz="2200" dirty="0" smtClean="0">
                <a:solidFill>
                  <a:srgbClr val="0070C0"/>
                </a:solidFill>
              </a:rPr>
              <a:t>. Red.es</a:t>
            </a:r>
          </a:p>
          <a:p>
            <a:pPr marL="273050" lvl="0" indent="-273050">
              <a:spcAft>
                <a:spcPts val="1200"/>
              </a:spcAft>
            </a:pPr>
            <a:r>
              <a:rPr lang="es-ES" sz="2200" dirty="0" smtClean="0">
                <a:solidFill>
                  <a:srgbClr val="0070C0"/>
                </a:solidFill>
                <a:hlinkClick r:id="rId5"/>
              </a:rPr>
              <a:t>Artículo “Orden en casa, cada miembro de la familia con su cuenta de usuario.</a:t>
            </a:r>
            <a:r>
              <a:rPr lang="es-ES" sz="2200" dirty="0">
                <a:solidFill>
                  <a:srgbClr val="0070C0"/>
                </a:solidFill>
              </a:rPr>
              <a:t>  </a:t>
            </a:r>
            <a:r>
              <a:rPr lang="es-ES" sz="2200" dirty="0" smtClean="0">
                <a:solidFill>
                  <a:srgbClr val="0070C0"/>
                </a:solidFill>
              </a:rPr>
              <a:t>Oficina </a:t>
            </a:r>
            <a:r>
              <a:rPr lang="es-ES" sz="2200" dirty="0">
                <a:solidFill>
                  <a:srgbClr val="0070C0"/>
                </a:solidFill>
              </a:rPr>
              <a:t>de Seguridad del </a:t>
            </a:r>
            <a:r>
              <a:rPr lang="es-ES" sz="2200" dirty="0" smtClean="0">
                <a:solidFill>
                  <a:srgbClr val="0070C0"/>
                </a:solidFill>
              </a:rPr>
              <a:t>Internauta</a:t>
            </a:r>
          </a:p>
          <a:p>
            <a:pPr marL="273050" lvl="0" indent="-273050">
              <a:spcAft>
                <a:spcPts val="1200"/>
              </a:spcAft>
            </a:pPr>
            <a:r>
              <a:rPr lang="es-ES" sz="2200" dirty="0" smtClean="0">
                <a:solidFill>
                  <a:srgbClr val="0070C0"/>
                </a:solidFill>
                <a:hlinkClick r:id="rId6"/>
              </a:rPr>
              <a:t>Contrato FAMILIAR </a:t>
            </a:r>
            <a:r>
              <a:rPr lang="es-ES" sz="2200" dirty="0">
                <a:solidFill>
                  <a:srgbClr val="0070C0"/>
                </a:solidFill>
                <a:hlinkClick r:id="rId6"/>
              </a:rPr>
              <a:t>para el BUEN USO de una </a:t>
            </a:r>
            <a:r>
              <a:rPr lang="es-ES" sz="2200" dirty="0" smtClean="0">
                <a:solidFill>
                  <a:srgbClr val="0070C0"/>
                </a:solidFill>
                <a:hlinkClick r:id="rId6"/>
              </a:rPr>
              <a:t>TABLET.</a:t>
            </a:r>
            <a:r>
              <a:rPr lang="es-ES" sz="2200" dirty="0">
                <a:solidFill>
                  <a:srgbClr val="0070C0"/>
                </a:solidFill>
              </a:rPr>
              <a:t> Internet Segura </a:t>
            </a:r>
            <a:r>
              <a:rPr lang="es-ES" sz="2200" dirty="0" err="1">
                <a:solidFill>
                  <a:srgbClr val="0070C0"/>
                </a:solidFill>
              </a:rPr>
              <a:t>for</a:t>
            </a:r>
            <a:r>
              <a:rPr lang="es-ES" sz="2200" dirty="0">
                <a:solidFill>
                  <a:srgbClr val="0070C0"/>
                </a:solidFill>
              </a:rPr>
              <a:t> </a:t>
            </a:r>
            <a:r>
              <a:rPr lang="es-ES" sz="2200" dirty="0" err="1">
                <a:solidFill>
                  <a:srgbClr val="0070C0"/>
                </a:solidFill>
              </a:rPr>
              <a:t>Kids</a:t>
            </a:r>
            <a:endParaRPr lang="es-ES" sz="2200" dirty="0">
              <a:solidFill>
                <a:srgbClr val="0070C0"/>
              </a:solidFill>
            </a:endParaRPr>
          </a:p>
          <a:p>
            <a:pPr marL="273050" lvl="0" indent="-273050">
              <a:spcAft>
                <a:spcPts val="1200"/>
              </a:spcAft>
            </a:pPr>
            <a:r>
              <a:rPr lang="es-ES" sz="2200" u="sng" dirty="0" smtClean="0">
                <a:solidFill>
                  <a:srgbClr val="0070C0"/>
                </a:solidFill>
              </a:rPr>
              <a:t>Blog. </a:t>
            </a:r>
            <a:r>
              <a:rPr lang="es-ES" sz="2200" dirty="0">
                <a:solidFill>
                  <a:srgbClr val="0070C0"/>
                </a:solidFill>
              </a:rPr>
              <a:t>Internet Segura </a:t>
            </a:r>
            <a:r>
              <a:rPr lang="es-ES" sz="2200" dirty="0" err="1">
                <a:solidFill>
                  <a:srgbClr val="0070C0"/>
                </a:solidFill>
              </a:rPr>
              <a:t>for</a:t>
            </a:r>
            <a:r>
              <a:rPr lang="es-ES" sz="2200" dirty="0">
                <a:solidFill>
                  <a:srgbClr val="0070C0"/>
                </a:solidFill>
              </a:rPr>
              <a:t> </a:t>
            </a:r>
            <a:r>
              <a:rPr lang="es-ES" sz="2200" dirty="0" err="1">
                <a:solidFill>
                  <a:srgbClr val="0070C0"/>
                </a:solidFill>
              </a:rPr>
              <a:t>Kids</a:t>
            </a:r>
            <a:endParaRPr lang="es-ES" sz="2200" dirty="0">
              <a:solidFill>
                <a:srgbClr val="0070C0"/>
              </a:solidFill>
            </a:endParaRPr>
          </a:p>
          <a:p>
            <a:pPr marL="273050" lvl="0" indent="-273050">
              <a:spcAft>
                <a:spcPts val="1200"/>
              </a:spcAft>
            </a:pPr>
            <a:endParaRPr lang="es-ES" sz="2200" b="1" dirty="0"/>
          </a:p>
          <a:p>
            <a:pPr marL="171450" lvl="0" indent="-171450"/>
            <a:endParaRPr lang="es-ES" sz="2000" dirty="0">
              <a:solidFill>
                <a:srgbClr val="0070C0"/>
              </a:solidFill>
            </a:endParaRPr>
          </a:p>
        </p:txBody>
      </p:sp>
      <p:sp>
        <p:nvSpPr>
          <p:cNvPr id="4" name="3 Marcador de número de diapositiva"/>
          <p:cNvSpPr>
            <a:spLocks noGrp="1"/>
          </p:cNvSpPr>
          <p:nvPr>
            <p:ph type="sldNum" sz="quarter" idx="12"/>
          </p:nvPr>
        </p:nvSpPr>
        <p:spPr/>
        <p:txBody>
          <a:bodyPr/>
          <a:lstStyle/>
          <a:p>
            <a:fld id="{70ED536F-580B-41F4-B85A-D05C7DF0A5F5}" type="slidenum">
              <a:rPr lang="es-ES" smtClean="0"/>
              <a:pPr/>
              <a:t>27</a:t>
            </a:fld>
            <a:endParaRPr lang="es-ES" dirty="0"/>
          </a:p>
        </p:txBody>
      </p:sp>
      <p:sp>
        <p:nvSpPr>
          <p:cNvPr id="6" name="Marcador de pie de página 4"/>
          <p:cNvSpPr>
            <a:spLocks noGrp="1"/>
          </p:cNvSpPr>
          <p:nvPr>
            <p:ph type="ftr" sz="quarter" idx="11"/>
          </p:nvPr>
        </p:nvSpPr>
        <p:spPr>
          <a:xfrm>
            <a:off x="2627784" y="6381328"/>
            <a:ext cx="3672408" cy="365125"/>
          </a:xfrm>
        </p:spPr>
        <p:txBody>
          <a:bodyPr/>
          <a:lstStyle/>
          <a:p>
            <a:pPr algn="ctr"/>
            <a:r>
              <a:rPr lang="es-ES" dirty="0" smtClean="0"/>
              <a:t>Recursos para la educación digital</a:t>
            </a:r>
            <a:endParaRPr lang="es-ES" dirty="0"/>
          </a:p>
        </p:txBody>
      </p:sp>
    </p:spTree>
    <p:extLst>
      <p:ext uri="{BB962C8B-B14F-4D97-AF65-F5344CB8AC3E}">
        <p14:creationId xmlns:p14="http://schemas.microsoft.com/office/powerpoint/2010/main" val="33000217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4400" dirty="0" smtClean="0"/>
              <a:t>Recursos para la educación digital</a:t>
            </a:r>
            <a:endParaRPr lang="es-ES" sz="4400" dirty="0"/>
          </a:p>
        </p:txBody>
      </p:sp>
      <p:sp>
        <p:nvSpPr>
          <p:cNvPr id="3" name="2 Marcador de contenido"/>
          <p:cNvSpPr>
            <a:spLocks noGrp="1"/>
          </p:cNvSpPr>
          <p:nvPr>
            <p:ph idx="1"/>
          </p:nvPr>
        </p:nvSpPr>
        <p:spPr/>
        <p:txBody>
          <a:bodyPr>
            <a:normAutofit/>
          </a:bodyPr>
          <a:lstStyle/>
          <a:p>
            <a:pPr marL="171450" lvl="0" indent="-171450"/>
            <a:r>
              <a:rPr lang="es-ES" sz="2000" dirty="0" smtClean="0">
                <a:solidFill>
                  <a:srgbClr val="0070C0"/>
                </a:solidFill>
                <a:hlinkClick r:id="rId3"/>
              </a:rPr>
              <a:t>Herramientas de control parental</a:t>
            </a:r>
            <a:r>
              <a:rPr lang="es-ES" sz="2000" dirty="0">
                <a:solidFill>
                  <a:srgbClr val="0070C0"/>
                </a:solidFill>
              </a:rPr>
              <a:t>.</a:t>
            </a:r>
            <a:r>
              <a:rPr lang="es-ES" sz="2000" dirty="0" smtClean="0">
                <a:solidFill>
                  <a:srgbClr val="0070C0"/>
                </a:solidFill>
              </a:rPr>
              <a:t> Internet Segura For </a:t>
            </a:r>
            <a:r>
              <a:rPr lang="es-ES" sz="2000" dirty="0" err="1" smtClean="0">
                <a:solidFill>
                  <a:srgbClr val="0070C0"/>
                </a:solidFill>
              </a:rPr>
              <a:t>kids</a:t>
            </a:r>
            <a:endParaRPr lang="es-ES" sz="2000" dirty="0">
              <a:solidFill>
                <a:srgbClr val="0070C0"/>
              </a:solidFill>
            </a:endParaRPr>
          </a:p>
          <a:p>
            <a:pPr marL="171450" lvl="0" indent="-171450"/>
            <a:r>
              <a:rPr lang="es-ES" sz="2000" dirty="0">
                <a:solidFill>
                  <a:srgbClr val="0070C0"/>
                </a:solidFill>
                <a:hlinkClick r:id="rId4"/>
              </a:rPr>
              <a:t>Herramientas para la protección de tus dispositivos</a:t>
            </a:r>
            <a:r>
              <a:rPr lang="es-ES" sz="2000" dirty="0">
                <a:solidFill>
                  <a:srgbClr val="0070C0"/>
                </a:solidFill>
              </a:rPr>
              <a:t>. </a:t>
            </a:r>
            <a:r>
              <a:rPr lang="es-ES" sz="2000" dirty="0">
                <a:solidFill>
                  <a:srgbClr val="0070C0"/>
                </a:solidFill>
              </a:rPr>
              <a:t>Oficina </a:t>
            </a:r>
            <a:r>
              <a:rPr lang="es-ES" sz="2000" dirty="0">
                <a:solidFill>
                  <a:srgbClr val="0070C0"/>
                </a:solidFill>
              </a:rPr>
              <a:t>de Seguridad del </a:t>
            </a:r>
            <a:r>
              <a:rPr lang="es-ES" sz="2000" dirty="0">
                <a:solidFill>
                  <a:srgbClr val="0070C0"/>
                </a:solidFill>
              </a:rPr>
              <a:t>Internauta </a:t>
            </a:r>
          </a:p>
          <a:p>
            <a:pPr marL="171450" lvl="0" indent="-171450"/>
            <a:r>
              <a:rPr lang="es-ES" sz="2000" dirty="0">
                <a:solidFill>
                  <a:srgbClr val="0070C0"/>
                </a:solidFill>
                <a:hlinkClick r:id="rId5"/>
              </a:rPr>
              <a:t>Formulario de </a:t>
            </a:r>
            <a:r>
              <a:rPr lang="es-ES" sz="2000" dirty="0" smtClean="0">
                <a:solidFill>
                  <a:srgbClr val="0070C0"/>
                </a:solidFill>
                <a:hlinkClick r:id="rId5"/>
              </a:rPr>
              <a:t>ayuda</a:t>
            </a:r>
            <a:r>
              <a:rPr lang="es-ES" sz="2000" dirty="0" smtClean="0">
                <a:solidFill>
                  <a:srgbClr val="0070C0"/>
                </a:solidFill>
              </a:rPr>
              <a:t>. Internet Segura For Kids.</a:t>
            </a:r>
            <a:endParaRPr lang="es-ES" dirty="0"/>
          </a:p>
        </p:txBody>
      </p:sp>
      <p:sp>
        <p:nvSpPr>
          <p:cNvPr id="4" name="3 Marcador de número de diapositiva"/>
          <p:cNvSpPr>
            <a:spLocks noGrp="1"/>
          </p:cNvSpPr>
          <p:nvPr>
            <p:ph type="sldNum" sz="quarter" idx="12"/>
          </p:nvPr>
        </p:nvSpPr>
        <p:spPr/>
        <p:txBody>
          <a:bodyPr/>
          <a:lstStyle/>
          <a:p>
            <a:fld id="{70ED536F-580B-41F4-B85A-D05C7DF0A5F5}" type="slidenum">
              <a:rPr lang="es-ES" smtClean="0"/>
              <a:pPr/>
              <a:t>28</a:t>
            </a:fld>
            <a:endParaRPr lang="es-ES" dirty="0"/>
          </a:p>
        </p:txBody>
      </p:sp>
      <p:sp>
        <p:nvSpPr>
          <p:cNvPr id="5" name="4 Marcador de pie de página"/>
          <p:cNvSpPr>
            <a:spLocks noGrp="1"/>
          </p:cNvSpPr>
          <p:nvPr>
            <p:ph type="ftr" sz="quarter" idx="11"/>
          </p:nvPr>
        </p:nvSpPr>
        <p:spPr/>
        <p:txBody>
          <a:bodyPr/>
          <a:lstStyle/>
          <a:p>
            <a:pPr algn="ctr"/>
            <a:r>
              <a:rPr lang="es-ES" dirty="0" smtClean="0"/>
              <a:t>Recursos para la educación digital</a:t>
            </a:r>
            <a:endParaRPr lang="es-ES" dirty="0"/>
          </a:p>
        </p:txBody>
      </p:sp>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3648" y="3429000"/>
            <a:ext cx="5977424" cy="2160240"/>
          </a:xfrm>
          <a:prstGeom prst="rect">
            <a:avLst/>
          </a:prstGeom>
        </p:spPr>
      </p:pic>
    </p:spTree>
    <p:extLst>
      <p:ext uri="{BB962C8B-B14F-4D97-AF65-F5344CB8AC3E}">
        <p14:creationId xmlns:p14="http://schemas.microsoft.com/office/powerpoint/2010/main" val="37161040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400" dirty="0" smtClean="0"/>
              <a:t>Líneas de ayuda y denuncia</a:t>
            </a:r>
            <a:endParaRPr lang="es-ES" sz="4400" dirty="0"/>
          </a:p>
        </p:txBody>
      </p:sp>
      <p:sp>
        <p:nvSpPr>
          <p:cNvPr id="3" name="2 Marcador de contenido"/>
          <p:cNvSpPr>
            <a:spLocks noGrp="1"/>
          </p:cNvSpPr>
          <p:nvPr>
            <p:ph idx="1"/>
          </p:nvPr>
        </p:nvSpPr>
        <p:spPr/>
        <p:txBody>
          <a:bodyPr>
            <a:normAutofit/>
          </a:bodyPr>
          <a:lstStyle/>
          <a:p>
            <a:pPr marL="171450" lvl="0" indent="-171450">
              <a:buNone/>
            </a:pPr>
            <a:r>
              <a:rPr lang="es-ES" sz="2400" b="1" dirty="0" smtClean="0">
                <a:solidFill>
                  <a:schemeClr val="tx1"/>
                </a:solidFill>
              </a:rPr>
              <a:t>Líneas de ayuda:</a:t>
            </a:r>
          </a:p>
          <a:p>
            <a:r>
              <a:rPr lang="es-ES" sz="2400" dirty="0" smtClean="0">
                <a:solidFill>
                  <a:srgbClr val="0070C0"/>
                </a:solidFill>
                <a:hlinkClick r:id="rId3"/>
              </a:rPr>
              <a:t>Pantallas Amigas</a:t>
            </a:r>
            <a:endParaRPr lang="es-ES" sz="2400" dirty="0" smtClean="0">
              <a:solidFill>
                <a:srgbClr val="0070C0"/>
              </a:solidFill>
            </a:endParaRPr>
          </a:p>
          <a:p>
            <a:r>
              <a:rPr lang="es-ES" sz="2400" dirty="0" smtClean="0">
                <a:solidFill>
                  <a:srgbClr val="0070C0"/>
                </a:solidFill>
                <a:hlinkClick r:id="rId4"/>
              </a:rPr>
              <a:t>Fundación ANAR</a:t>
            </a:r>
            <a:endParaRPr lang="es-ES" sz="2400" dirty="0">
              <a:solidFill>
                <a:srgbClr val="0070C0"/>
              </a:solidFill>
            </a:endParaRPr>
          </a:p>
          <a:p>
            <a:r>
              <a:rPr lang="es-ES" sz="2400" dirty="0" smtClean="0">
                <a:solidFill>
                  <a:srgbClr val="0070C0"/>
                </a:solidFill>
                <a:hlinkClick r:id="rId5"/>
              </a:rPr>
              <a:t>Padres </a:t>
            </a:r>
            <a:r>
              <a:rPr lang="es-ES" sz="2400" dirty="0">
                <a:solidFill>
                  <a:srgbClr val="0070C0"/>
                </a:solidFill>
                <a:hlinkClick r:id="rId5"/>
              </a:rPr>
              <a:t>2.0 (ONG</a:t>
            </a:r>
            <a:r>
              <a:rPr lang="es-ES" sz="2400" dirty="0" smtClean="0">
                <a:solidFill>
                  <a:srgbClr val="0070C0"/>
                </a:solidFill>
                <a:hlinkClick r:id="rId5"/>
              </a:rPr>
              <a:t>)</a:t>
            </a:r>
            <a:endParaRPr lang="es-ES" sz="2400" dirty="0">
              <a:solidFill>
                <a:srgbClr val="0070C0"/>
              </a:solidFill>
            </a:endParaRPr>
          </a:p>
          <a:p>
            <a:endParaRPr lang="es-ES" sz="2400" dirty="0"/>
          </a:p>
          <a:p>
            <a:pPr marL="171450" lvl="0" indent="-171450">
              <a:spcBef>
                <a:spcPts val="0"/>
              </a:spcBef>
              <a:buNone/>
              <a:defRPr/>
            </a:pPr>
            <a:r>
              <a:rPr lang="es-ES" sz="2400" b="1" dirty="0" smtClean="0">
                <a:solidFill>
                  <a:schemeClr val="tx1"/>
                </a:solidFill>
              </a:rPr>
              <a:t>Denuncias:</a:t>
            </a:r>
          </a:p>
          <a:p>
            <a:r>
              <a:rPr lang="es-ES" sz="2400" dirty="0">
                <a:solidFill>
                  <a:srgbClr val="0070C0"/>
                </a:solidFill>
                <a:hlinkClick r:id="rId6"/>
              </a:rPr>
              <a:t>Fiscal de </a:t>
            </a:r>
            <a:r>
              <a:rPr lang="es-ES" sz="2400" dirty="0" smtClean="0">
                <a:solidFill>
                  <a:srgbClr val="0070C0"/>
                </a:solidFill>
                <a:hlinkClick r:id="rId6"/>
              </a:rPr>
              <a:t>Menores</a:t>
            </a:r>
            <a:endParaRPr lang="es-ES" sz="2400" dirty="0">
              <a:solidFill>
                <a:srgbClr val="0070C0"/>
              </a:solidFill>
            </a:endParaRPr>
          </a:p>
          <a:p>
            <a:r>
              <a:rPr lang="es-ES" sz="2400" dirty="0" smtClean="0">
                <a:solidFill>
                  <a:srgbClr val="0070C0"/>
                </a:solidFill>
                <a:hlinkClick r:id="rId7"/>
              </a:rPr>
              <a:t>Policía Nacional</a:t>
            </a:r>
            <a:endParaRPr lang="es-ES" sz="2400" dirty="0">
              <a:solidFill>
                <a:srgbClr val="0070C0"/>
              </a:solidFill>
            </a:endParaRPr>
          </a:p>
          <a:p>
            <a:r>
              <a:rPr lang="es-ES" sz="2400" dirty="0" smtClean="0">
                <a:solidFill>
                  <a:srgbClr val="0070C0"/>
                </a:solidFill>
                <a:hlinkClick r:id="rId8"/>
              </a:rPr>
              <a:t>Guardia Civil</a:t>
            </a:r>
            <a:endParaRPr lang="es-ES" sz="2400" dirty="0" smtClean="0">
              <a:solidFill>
                <a:srgbClr val="0070C0"/>
              </a:solidFill>
            </a:endParaRPr>
          </a:p>
          <a:p>
            <a:r>
              <a:rPr lang="es-ES" sz="2400" dirty="0" smtClean="0">
                <a:solidFill>
                  <a:srgbClr val="0070C0"/>
                </a:solidFill>
                <a:hlinkClick r:id="rId9"/>
              </a:rPr>
              <a:t>Denuncia Delito informático</a:t>
            </a:r>
            <a:endParaRPr lang="es-ES" sz="2400" dirty="0" smtClean="0">
              <a:solidFill>
                <a:srgbClr val="0070C0"/>
              </a:solidFill>
            </a:endParaRPr>
          </a:p>
        </p:txBody>
      </p:sp>
      <p:sp>
        <p:nvSpPr>
          <p:cNvPr id="4" name="3 Marcador de número de diapositiva"/>
          <p:cNvSpPr>
            <a:spLocks noGrp="1"/>
          </p:cNvSpPr>
          <p:nvPr>
            <p:ph type="sldNum" sz="quarter" idx="12"/>
          </p:nvPr>
        </p:nvSpPr>
        <p:spPr/>
        <p:txBody>
          <a:bodyPr/>
          <a:lstStyle/>
          <a:p>
            <a:fld id="{70ED536F-580B-41F4-B85A-D05C7DF0A5F5}" type="slidenum">
              <a:rPr lang="es-ES" smtClean="0"/>
              <a:pPr/>
              <a:t>29</a:t>
            </a:fld>
            <a:endParaRPr lang="es-ES" dirty="0"/>
          </a:p>
        </p:txBody>
      </p:sp>
      <p:sp>
        <p:nvSpPr>
          <p:cNvPr id="5" name="4 Marcador de pie de página"/>
          <p:cNvSpPr>
            <a:spLocks noGrp="1"/>
          </p:cNvSpPr>
          <p:nvPr>
            <p:ph type="ftr" sz="quarter" idx="11"/>
          </p:nvPr>
        </p:nvSpPr>
        <p:spPr/>
        <p:txBody>
          <a:bodyPr/>
          <a:lstStyle/>
          <a:p>
            <a:pPr algn="ctr"/>
            <a:r>
              <a:rPr lang="es-ES" dirty="0"/>
              <a:t>Recursos para la educación digital</a:t>
            </a:r>
          </a:p>
        </p:txBody>
      </p:sp>
    </p:spTree>
    <p:extLst>
      <p:ext uri="{BB962C8B-B14F-4D97-AF65-F5344CB8AC3E}">
        <p14:creationId xmlns:p14="http://schemas.microsoft.com/office/powerpoint/2010/main" val="1338317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p:txBody>
          <a:bodyPr>
            <a:normAutofit/>
          </a:bodyPr>
          <a:lstStyle/>
          <a:p>
            <a:r>
              <a:rPr lang="es-ES" sz="4400" dirty="0" smtClean="0">
                <a:solidFill>
                  <a:srgbClr val="0070C0"/>
                </a:solidFill>
                <a:latin typeface="Calibri" panose="020F0502020204030204" pitchFamily="34" charset="0"/>
              </a:rPr>
              <a:t>Educación digital de los menores</a:t>
            </a:r>
            <a:endParaRPr lang="es-ES" sz="4400" dirty="0">
              <a:solidFill>
                <a:srgbClr val="0070C0"/>
              </a:solidFill>
              <a:latin typeface="Calibri" panose="020F0502020204030204" pitchFamily="34" charset="0"/>
            </a:endParaRPr>
          </a:p>
        </p:txBody>
      </p:sp>
      <p:pic>
        <p:nvPicPr>
          <p:cNvPr id="9" name="Marcador de contenido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58869" y="1448208"/>
            <a:ext cx="7026262" cy="4727548"/>
          </a:xfrm>
        </p:spPr>
      </p:pic>
      <p:sp>
        <p:nvSpPr>
          <p:cNvPr id="4" name="Marcador de número de diapositiva 3"/>
          <p:cNvSpPr>
            <a:spLocks noGrp="1"/>
          </p:cNvSpPr>
          <p:nvPr>
            <p:ph type="sldNum" sz="quarter" idx="12"/>
          </p:nvPr>
        </p:nvSpPr>
        <p:spPr/>
        <p:txBody>
          <a:bodyPr/>
          <a:lstStyle/>
          <a:p>
            <a:fld id="{70ED536F-580B-41F4-B85A-D05C7DF0A5F5}" type="slidenum">
              <a:rPr lang="es-ES" smtClean="0"/>
              <a:pPr/>
              <a:t>3</a:t>
            </a:fld>
            <a:endParaRPr lang="es-ES" dirty="0"/>
          </a:p>
        </p:txBody>
      </p:sp>
      <p:sp>
        <p:nvSpPr>
          <p:cNvPr id="6" name="Marcador de pie de página 7"/>
          <p:cNvSpPr>
            <a:spLocks noGrp="1"/>
          </p:cNvSpPr>
          <p:nvPr>
            <p:ph type="ftr" sz="quarter" idx="11"/>
          </p:nvPr>
        </p:nvSpPr>
        <p:spPr/>
        <p:txBody>
          <a:bodyPr/>
          <a:lstStyle/>
          <a:p>
            <a:pPr algn="ctr"/>
            <a:r>
              <a:rPr lang="es-ES" dirty="0" smtClean="0"/>
              <a:t>Mediación parental. Educación digital del menor</a:t>
            </a:r>
            <a:endParaRPr lang="es-ES" dirty="0"/>
          </a:p>
        </p:txBody>
      </p:sp>
    </p:spTree>
    <p:extLst>
      <p:ext uri="{BB962C8B-B14F-4D97-AF65-F5344CB8AC3E}">
        <p14:creationId xmlns:p14="http://schemas.microsoft.com/office/powerpoint/2010/main" val="18332543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a:xfrm>
            <a:off x="7916679" y="6363039"/>
            <a:ext cx="730424" cy="365125"/>
          </a:xfrm>
        </p:spPr>
        <p:txBody>
          <a:bodyPr/>
          <a:lstStyle/>
          <a:p>
            <a:fld id="{70ED536F-580B-41F4-B85A-D05C7DF0A5F5}" type="slidenum">
              <a:rPr lang="es-ES" smtClean="0"/>
              <a:pPr/>
              <a:t>30</a:t>
            </a:fld>
            <a:endParaRPr lang="es-ES" dirty="0"/>
          </a:p>
        </p:txBody>
      </p:sp>
      <p:pic>
        <p:nvPicPr>
          <p:cNvPr id="6" name="Imagen 5"/>
          <p:cNvPicPr>
            <a:picLocks noChangeAspect="1"/>
          </p:cNvPicPr>
          <p:nvPr/>
        </p:nvPicPr>
        <p:blipFill>
          <a:blip r:embed="rId2"/>
          <a:stretch>
            <a:fillRect/>
          </a:stretch>
        </p:blipFill>
        <p:spPr>
          <a:xfrm>
            <a:off x="4397337" y="1763422"/>
            <a:ext cx="4629150" cy="3495675"/>
          </a:xfrm>
          <a:prstGeom prst="rect">
            <a:avLst/>
          </a:prstGeom>
        </p:spPr>
      </p:pic>
      <p:sp>
        <p:nvSpPr>
          <p:cNvPr id="7" name="11 Título"/>
          <p:cNvSpPr>
            <a:spLocks noGrp="1"/>
          </p:cNvSpPr>
          <p:nvPr>
            <p:ph type="title"/>
          </p:nvPr>
        </p:nvSpPr>
        <p:spPr>
          <a:xfrm>
            <a:off x="457200" y="188640"/>
            <a:ext cx="8229600" cy="1143000"/>
          </a:xfrm>
        </p:spPr>
        <p:txBody>
          <a:bodyPr>
            <a:normAutofit/>
          </a:bodyPr>
          <a:lstStyle/>
          <a:p>
            <a:r>
              <a:rPr lang="es-ES" sz="4400" dirty="0" smtClean="0">
                <a:solidFill>
                  <a:srgbClr val="0070C0"/>
                </a:solidFill>
                <a:latin typeface="+mj-lt"/>
              </a:rPr>
              <a:t>Dónde localizar más información</a:t>
            </a:r>
            <a:endParaRPr lang="es-ES" sz="4400" dirty="0">
              <a:solidFill>
                <a:srgbClr val="0070C0"/>
              </a:solidFill>
              <a:latin typeface="+mj-lt"/>
            </a:endParaRPr>
          </a:p>
        </p:txBody>
      </p:sp>
      <p:sp>
        <p:nvSpPr>
          <p:cNvPr id="9" name="5 Marcador de pie de página"/>
          <p:cNvSpPr>
            <a:spLocks noGrp="1"/>
          </p:cNvSpPr>
          <p:nvPr>
            <p:ph type="ftr" sz="quarter" idx="11"/>
          </p:nvPr>
        </p:nvSpPr>
        <p:spPr>
          <a:xfrm>
            <a:off x="2915816" y="6363040"/>
            <a:ext cx="3312368" cy="365125"/>
          </a:xfrm>
        </p:spPr>
        <p:txBody>
          <a:bodyPr/>
          <a:lstStyle/>
          <a:p>
            <a:pPr algn="ctr"/>
            <a:r>
              <a:rPr lang="es-ES" dirty="0"/>
              <a:t>Más información</a:t>
            </a:r>
          </a:p>
        </p:txBody>
      </p:sp>
      <p:sp>
        <p:nvSpPr>
          <p:cNvPr id="10" name="2 CuadroTexto"/>
          <p:cNvSpPr txBox="1"/>
          <p:nvPr/>
        </p:nvSpPr>
        <p:spPr>
          <a:xfrm>
            <a:off x="1187624" y="5598983"/>
            <a:ext cx="2203029" cy="369332"/>
          </a:xfrm>
          <a:prstGeom prst="rect">
            <a:avLst/>
          </a:prstGeom>
          <a:noFill/>
        </p:spPr>
        <p:txBody>
          <a:bodyPr wrap="square" rtlCol="0">
            <a:spAutoFit/>
          </a:bodyPr>
          <a:lstStyle/>
          <a:p>
            <a:pPr algn="ctr"/>
            <a:r>
              <a:rPr lang="es-ES" dirty="0">
                <a:solidFill>
                  <a:srgbClr val="0070C0"/>
                </a:solidFill>
              </a:rPr>
              <a:t>https://</a:t>
            </a:r>
            <a:r>
              <a:rPr lang="es-ES" dirty="0" smtClean="0">
                <a:solidFill>
                  <a:srgbClr val="0070C0"/>
                </a:solidFill>
              </a:rPr>
              <a:t>www.osi.es</a:t>
            </a:r>
            <a:endParaRPr lang="es-ES" dirty="0">
              <a:solidFill>
                <a:srgbClr val="0070C0"/>
              </a:solidFill>
            </a:endParaRPr>
          </a:p>
        </p:txBody>
      </p:sp>
      <p:sp>
        <p:nvSpPr>
          <p:cNvPr id="11" name="10 CuadroTexto"/>
          <p:cNvSpPr txBox="1"/>
          <p:nvPr/>
        </p:nvSpPr>
        <p:spPr>
          <a:xfrm>
            <a:off x="5439693" y="5584443"/>
            <a:ext cx="2520325" cy="369332"/>
          </a:xfrm>
          <a:prstGeom prst="rect">
            <a:avLst/>
          </a:prstGeom>
          <a:noFill/>
        </p:spPr>
        <p:txBody>
          <a:bodyPr wrap="square" rtlCol="0">
            <a:spAutoFit/>
          </a:bodyPr>
          <a:lstStyle/>
          <a:p>
            <a:pPr algn="ctr"/>
            <a:r>
              <a:rPr lang="es-ES" dirty="0">
                <a:solidFill>
                  <a:srgbClr val="0070C0"/>
                </a:solidFill>
              </a:rPr>
              <a:t>https</a:t>
            </a:r>
            <a:r>
              <a:rPr lang="es-ES" dirty="0" smtClean="0">
                <a:solidFill>
                  <a:srgbClr val="0070C0"/>
                </a:solidFill>
              </a:rPr>
              <a:t>://www.is4k.es</a:t>
            </a:r>
            <a:endParaRPr lang="es-ES" dirty="0">
              <a:solidFill>
                <a:srgbClr val="0070C0"/>
              </a:solidFill>
            </a:endParaRPr>
          </a:p>
        </p:txBody>
      </p:sp>
      <p:pic>
        <p:nvPicPr>
          <p:cNvPr id="12" name="Picture 5">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12" r="8044"/>
          <a:stretch/>
        </p:blipFill>
        <p:spPr bwMode="auto">
          <a:xfrm>
            <a:off x="343656" y="1682388"/>
            <a:ext cx="3890963" cy="3735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3291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3790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262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 y="25344"/>
            <a:ext cx="9143797" cy="6157368"/>
          </a:xfrm>
          <a:prstGeom prst="rect">
            <a:avLst/>
          </a:prstGeom>
          <a:solidFill>
            <a:schemeClr val="bg1"/>
          </a:solidFill>
          <a:ln>
            <a:solidFill>
              <a:schemeClr val="bg1"/>
            </a:solidFill>
          </a:ln>
        </p:spPr>
      </p:pic>
      <p:sp>
        <p:nvSpPr>
          <p:cNvPr id="2" name="Título 1"/>
          <p:cNvSpPr>
            <a:spLocks noGrp="1"/>
          </p:cNvSpPr>
          <p:nvPr>
            <p:ph type="title"/>
          </p:nvPr>
        </p:nvSpPr>
        <p:spPr>
          <a:xfrm>
            <a:off x="107504" y="-27384"/>
            <a:ext cx="8229600" cy="1143000"/>
          </a:xfrm>
        </p:spPr>
        <p:txBody>
          <a:bodyPr vert="horz" lIns="91440" tIns="45720" rIns="91440" bIns="45720" rtlCol="0" anchor="ctr">
            <a:normAutofit/>
          </a:bodyPr>
          <a:lstStyle/>
          <a:p>
            <a:pPr algn="l"/>
            <a:r>
              <a:rPr lang="es-ES" sz="4400" b="1" dirty="0" smtClean="0">
                <a:solidFill>
                  <a:srgbClr val="0070C0"/>
                </a:solidFill>
                <a:latin typeface="Calibri" panose="020F0502020204030204" pitchFamily="34" charset="0"/>
              </a:rPr>
              <a:t>Mediación parental</a:t>
            </a:r>
            <a:endParaRPr lang="es-ES" sz="4400" b="1" dirty="0">
              <a:solidFill>
                <a:srgbClr val="0070C0"/>
              </a:solidFill>
              <a:latin typeface="Calibri" panose="020F0502020204030204" pitchFamily="34" charset="0"/>
            </a:endParaRPr>
          </a:p>
        </p:txBody>
      </p:sp>
      <p:sp>
        <p:nvSpPr>
          <p:cNvPr id="5" name="Marcador de número de diapositiva 4"/>
          <p:cNvSpPr>
            <a:spLocks noGrp="1"/>
          </p:cNvSpPr>
          <p:nvPr>
            <p:ph type="sldNum" sz="quarter" idx="12"/>
          </p:nvPr>
        </p:nvSpPr>
        <p:spPr/>
        <p:txBody>
          <a:bodyPr/>
          <a:lstStyle/>
          <a:p>
            <a:fld id="{132FADFE-3B8F-471C-ABF0-DBC7717ECBBC}" type="slidenum">
              <a:rPr lang="es-ES" smtClean="0"/>
              <a:pPr/>
              <a:t>4</a:t>
            </a:fld>
            <a:endParaRPr lang="es-ES" dirty="0"/>
          </a:p>
        </p:txBody>
      </p:sp>
      <p:sp>
        <p:nvSpPr>
          <p:cNvPr id="6" name="Marcador de pie de página 5"/>
          <p:cNvSpPr>
            <a:spLocks noGrp="1"/>
          </p:cNvSpPr>
          <p:nvPr>
            <p:ph type="ftr" sz="quarter" idx="11"/>
          </p:nvPr>
        </p:nvSpPr>
        <p:spPr/>
        <p:txBody>
          <a:bodyPr/>
          <a:lstStyle/>
          <a:p>
            <a:pPr algn="ctr"/>
            <a:r>
              <a:rPr lang="es-ES" dirty="0" smtClean="0"/>
              <a:t>Mediación parental. Definición</a:t>
            </a:r>
            <a:endParaRPr lang="es-ES" dirty="0"/>
          </a:p>
        </p:txBody>
      </p:sp>
      <p:graphicFrame>
        <p:nvGraphicFramePr>
          <p:cNvPr id="16" name="Diagrama 15"/>
          <p:cNvGraphicFramePr/>
          <p:nvPr>
            <p:extLst>
              <p:ext uri="{D42A27DB-BD31-4B8C-83A1-F6EECF244321}">
                <p14:modId xmlns:p14="http://schemas.microsoft.com/office/powerpoint/2010/main" val="1903165781"/>
              </p:ext>
            </p:extLst>
          </p:nvPr>
        </p:nvGraphicFramePr>
        <p:xfrm>
          <a:off x="612775" y="4112517"/>
          <a:ext cx="7607968" cy="2435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40610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normAutofit/>
          </a:bodyPr>
          <a:lstStyle/>
          <a:p>
            <a:r>
              <a:rPr lang="es-ES" sz="4400" dirty="0" smtClean="0"/>
              <a:t>Mediación parental. Ejemplos</a:t>
            </a:r>
            <a:endParaRPr lang="es-ES" sz="4400" dirty="0"/>
          </a:p>
        </p:txBody>
      </p:sp>
      <p:pic>
        <p:nvPicPr>
          <p:cNvPr id="12" name="Marcador de contenido 11">
            <a:hlinkClick r:id="rId3"/>
          </p:cNvPr>
          <p:cNvPicPr>
            <a:picLocks noGrp="1" noChangeAspect="1"/>
          </p:cNvPicPr>
          <p:nvPr>
            <p:ph idx="1"/>
          </p:nvPr>
        </p:nvPicPr>
        <p:blipFill rotWithShape="1">
          <a:blip r:embed="rId4" cstate="print"/>
          <a:srcRect b="23000"/>
          <a:stretch/>
        </p:blipFill>
        <p:spPr>
          <a:xfrm>
            <a:off x="783181" y="1412776"/>
            <a:ext cx="7577639" cy="4421088"/>
          </a:xfrm>
          <a:prstGeom prst="rect">
            <a:avLst/>
          </a:prstGeom>
          <a:ln>
            <a:noFill/>
          </a:ln>
          <a:effectLst>
            <a:outerShdw blurRad="292100" dist="139700" dir="2700000" algn="tl" rotWithShape="0">
              <a:srgbClr val="333333">
                <a:alpha val="65000"/>
              </a:srgbClr>
            </a:outerShdw>
          </a:effectLst>
        </p:spPr>
      </p:pic>
      <p:sp>
        <p:nvSpPr>
          <p:cNvPr id="7" name="Marcador de número de diapositiva 6"/>
          <p:cNvSpPr>
            <a:spLocks noGrp="1"/>
          </p:cNvSpPr>
          <p:nvPr>
            <p:ph type="sldNum" sz="quarter" idx="12"/>
          </p:nvPr>
        </p:nvSpPr>
        <p:spPr/>
        <p:txBody>
          <a:bodyPr/>
          <a:lstStyle/>
          <a:p>
            <a:fld id="{132FADFE-3B8F-471C-ABF0-DBC7717ECBBC}" type="slidenum">
              <a:rPr lang="es-ES" smtClean="0"/>
              <a:pPr/>
              <a:t>5</a:t>
            </a:fld>
            <a:endParaRPr lang="es-ES"/>
          </a:p>
        </p:txBody>
      </p:sp>
      <p:sp>
        <p:nvSpPr>
          <p:cNvPr id="11" name="Marcador de pie de página 7"/>
          <p:cNvSpPr>
            <a:spLocks noGrp="1"/>
          </p:cNvSpPr>
          <p:nvPr>
            <p:ph type="ftr" sz="quarter" idx="11"/>
          </p:nvPr>
        </p:nvSpPr>
        <p:spPr/>
        <p:txBody>
          <a:bodyPr/>
          <a:lstStyle/>
          <a:p>
            <a:pPr algn="ctr"/>
            <a:r>
              <a:rPr lang="es-ES" dirty="0" smtClean="0"/>
              <a:t>Mediación parental.  Vídeo</a:t>
            </a:r>
            <a:endParaRPr lang="es-ES" dirty="0"/>
          </a:p>
        </p:txBody>
      </p:sp>
      <p:pic>
        <p:nvPicPr>
          <p:cNvPr id="13" name="Picture 2" descr="http://www.steppinoutband.net/wp-content/uploads/2015/03/media_video_icon_pc_800_clr_446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0313" y="5088620"/>
            <a:ext cx="1006487" cy="100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079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3131840" y="1628800"/>
            <a:ext cx="5580112" cy="4373823"/>
          </a:xfrm>
          <a:prstGeom prst="rect">
            <a:avLst/>
          </a:prstGeom>
        </p:spPr>
      </p:pic>
      <p:sp>
        <p:nvSpPr>
          <p:cNvPr id="9" name="Título 8"/>
          <p:cNvSpPr>
            <a:spLocks noGrp="1"/>
          </p:cNvSpPr>
          <p:nvPr>
            <p:ph type="title"/>
          </p:nvPr>
        </p:nvSpPr>
        <p:spPr/>
        <p:txBody>
          <a:bodyPr>
            <a:normAutofit/>
          </a:bodyPr>
          <a:lstStyle/>
          <a:p>
            <a:r>
              <a:rPr lang="es-ES" sz="4400" dirty="0" smtClean="0"/>
              <a:t>Educación digital</a:t>
            </a:r>
            <a:endParaRPr lang="es-ES" sz="4400" dirty="0"/>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2729850687"/>
              </p:ext>
            </p:extLst>
          </p:nvPr>
        </p:nvGraphicFramePr>
        <p:xfrm>
          <a:off x="0" y="1196752"/>
          <a:ext cx="4330824" cy="48139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Marcador de número de diapositiva 6"/>
          <p:cNvSpPr>
            <a:spLocks noGrp="1"/>
          </p:cNvSpPr>
          <p:nvPr>
            <p:ph type="sldNum" sz="quarter" idx="12"/>
          </p:nvPr>
        </p:nvSpPr>
        <p:spPr/>
        <p:txBody>
          <a:bodyPr/>
          <a:lstStyle/>
          <a:p>
            <a:fld id="{132FADFE-3B8F-471C-ABF0-DBC7717ECBBC}" type="slidenum">
              <a:rPr lang="es-ES" smtClean="0"/>
              <a:pPr/>
              <a:t>6</a:t>
            </a:fld>
            <a:endParaRPr lang="es-ES"/>
          </a:p>
        </p:txBody>
      </p:sp>
      <p:sp>
        <p:nvSpPr>
          <p:cNvPr id="13" name="Marcador de pie de página 7"/>
          <p:cNvSpPr>
            <a:spLocks noGrp="1"/>
          </p:cNvSpPr>
          <p:nvPr>
            <p:ph type="ftr" sz="quarter" idx="11"/>
          </p:nvPr>
        </p:nvSpPr>
        <p:spPr/>
        <p:txBody>
          <a:bodyPr/>
          <a:lstStyle/>
          <a:p>
            <a:pPr algn="ctr"/>
            <a:r>
              <a:rPr lang="es-ES" dirty="0" smtClean="0"/>
              <a:t>Mediación parental. Educación digital del menor</a:t>
            </a:r>
            <a:endParaRPr lang="es-ES" dirty="0"/>
          </a:p>
        </p:txBody>
      </p:sp>
    </p:spTree>
    <p:extLst>
      <p:ext uri="{BB962C8B-B14F-4D97-AF65-F5344CB8AC3E}">
        <p14:creationId xmlns:p14="http://schemas.microsoft.com/office/powerpoint/2010/main" val="3318555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normAutofit fontScale="90000"/>
          </a:bodyPr>
          <a:lstStyle/>
          <a:p>
            <a:r>
              <a:rPr lang="es-ES" dirty="0" smtClean="0"/>
              <a:t>Regla básica en la mediación parental</a:t>
            </a:r>
            <a:endParaRPr lang="es-ES" dirty="0"/>
          </a:p>
        </p:txBody>
      </p:sp>
      <p:pic>
        <p:nvPicPr>
          <p:cNvPr id="5" name="Marcador de contenido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64724" y="2780928"/>
            <a:ext cx="4214553" cy="2809702"/>
          </a:xfrm>
          <a:prstGeom prst="rect">
            <a:avLst/>
          </a:prstGeom>
          <a:ln>
            <a:noFill/>
          </a:ln>
          <a:effectLst>
            <a:outerShdw blurRad="292100" dist="139700" dir="2700000" algn="tl" rotWithShape="0">
              <a:srgbClr val="333333">
                <a:alpha val="65000"/>
              </a:srgbClr>
            </a:outerShdw>
          </a:effectLst>
        </p:spPr>
      </p:pic>
      <p:sp>
        <p:nvSpPr>
          <p:cNvPr id="7" name="Marcador de número de diapositiva 6"/>
          <p:cNvSpPr>
            <a:spLocks noGrp="1"/>
          </p:cNvSpPr>
          <p:nvPr>
            <p:ph type="sldNum" sz="quarter" idx="12"/>
          </p:nvPr>
        </p:nvSpPr>
        <p:spPr/>
        <p:txBody>
          <a:bodyPr/>
          <a:lstStyle/>
          <a:p>
            <a:fld id="{132FADFE-3B8F-471C-ABF0-DBC7717ECBBC}" type="slidenum">
              <a:rPr lang="es-ES" smtClean="0"/>
              <a:pPr/>
              <a:t>7</a:t>
            </a:fld>
            <a:endParaRPr lang="es-ES"/>
          </a:p>
        </p:txBody>
      </p:sp>
      <p:sp>
        <p:nvSpPr>
          <p:cNvPr id="13" name="Marcador de pie de página 7"/>
          <p:cNvSpPr>
            <a:spLocks noGrp="1"/>
          </p:cNvSpPr>
          <p:nvPr>
            <p:ph type="ftr" sz="quarter" idx="11"/>
          </p:nvPr>
        </p:nvSpPr>
        <p:spPr/>
        <p:txBody>
          <a:bodyPr/>
          <a:lstStyle/>
          <a:p>
            <a:pPr algn="ctr"/>
            <a:r>
              <a:rPr lang="es-ES" dirty="0" smtClean="0"/>
              <a:t>Mediación parental. Educación digital del menor</a:t>
            </a:r>
            <a:endParaRPr lang="es-ES" dirty="0"/>
          </a:p>
        </p:txBody>
      </p:sp>
      <p:graphicFrame>
        <p:nvGraphicFramePr>
          <p:cNvPr id="8" name="Marcador de contenido 7"/>
          <p:cNvGraphicFramePr>
            <a:graphicFrameLocks noGrp="1"/>
          </p:cNvGraphicFramePr>
          <p:nvPr>
            <p:ph sz="half" idx="4294967295"/>
            <p:extLst>
              <p:ext uri="{D42A27DB-BD31-4B8C-83A1-F6EECF244321}">
                <p14:modId xmlns:p14="http://schemas.microsoft.com/office/powerpoint/2010/main" val="2890665836"/>
              </p:ext>
            </p:extLst>
          </p:nvPr>
        </p:nvGraphicFramePr>
        <p:xfrm>
          <a:off x="1691680" y="332656"/>
          <a:ext cx="5976664" cy="36004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94005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400" dirty="0" smtClean="0">
                <a:solidFill>
                  <a:srgbClr val="0070C0"/>
                </a:solidFill>
                <a:latin typeface="Calibri" panose="020F0502020204030204" pitchFamily="34" charset="0"/>
              </a:rPr>
              <a:t>Estrategias de mediación activa</a:t>
            </a:r>
            <a:r>
              <a:rPr lang="es-ES" sz="4400" dirty="0" smtClean="0">
                <a:solidFill>
                  <a:srgbClr val="0070C0"/>
                </a:solidFill>
              </a:rPr>
              <a:t> </a:t>
            </a:r>
            <a:endParaRPr lang="es-ES" sz="4400" dirty="0">
              <a:solidFill>
                <a:srgbClr val="0070C0"/>
              </a:solidFill>
              <a:latin typeface="Calibri" panose="020F0502020204030204" pitchFamily="34" charset="0"/>
            </a:endParaRPr>
          </a:p>
        </p:txBody>
      </p:sp>
      <p:pic>
        <p:nvPicPr>
          <p:cNvPr id="8" name="Marcador de contenido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90356" y="3361134"/>
            <a:ext cx="5253644" cy="2838796"/>
          </a:xfrm>
        </p:spPr>
      </p:pic>
      <p:sp>
        <p:nvSpPr>
          <p:cNvPr id="5" name="Marcador de número de diapositiva 4"/>
          <p:cNvSpPr>
            <a:spLocks noGrp="1"/>
          </p:cNvSpPr>
          <p:nvPr>
            <p:ph type="sldNum" sz="quarter" idx="12"/>
          </p:nvPr>
        </p:nvSpPr>
        <p:spPr/>
        <p:txBody>
          <a:bodyPr/>
          <a:lstStyle/>
          <a:p>
            <a:fld id="{132FADFE-3B8F-471C-ABF0-DBC7717ECBBC}" type="slidenum">
              <a:rPr lang="es-ES" smtClean="0"/>
              <a:pPr/>
              <a:t>8</a:t>
            </a:fld>
            <a:endParaRPr lang="es-ES" dirty="0"/>
          </a:p>
        </p:txBody>
      </p:sp>
      <p:sp>
        <p:nvSpPr>
          <p:cNvPr id="6" name="Marcador de pie de página 5"/>
          <p:cNvSpPr>
            <a:spLocks noGrp="1"/>
          </p:cNvSpPr>
          <p:nvPr>
            <p:ph type="ftr" sz="quarter" idx="11"/>
          </p:nvPr>
        </p:nvSpPr>
        <p:spPr/>
        <p:txBody>
          <a:bodyPr/>
          <a:lstStyle/>
          <a:p>
            <a:pPr algn="ctr"/>
            <a:r>
              <a:rPr lang="es-ES" dirty="0" smtClean="0"/>
              <a:t>Mediación parental</a:t>
            </a:r>
            <a:r>
              <a:rPr lang="es-ES" dirty="0"/>
              <a:t> </a:t>
            </a:r>
            <a:r>
              <a:rPr lang="es-ES" dirty="0" smtClean="0"/>
              <a:t>activa. Estrategias </a:t>
            </a:r>
            <a:endParaRPr lang="es-ES" dirty="0"/>
          </a:p>
        </p:txBody>
      </p:sp>
      <p:graphicFrame>
        <p:nvGraphicFramePr>
          <p:cNvPr id="12" name="Diagrama 11"/>
          <p:cNvGraphicFramePr/>
          <p:nvPr>
            <p:extLst>
              <p:ext uri="{D42A27DB-BD31-4B8C-83A1-F6EECF244321}">
                <p14:modId xmlns:p14="http://schemas.microsoft.com/office/powerpoint/2010/main" val="4164973264"/>
              </p:ext>
            </p:extLst>
          </p:nvPr>
        </p:nvGraphicFramePr>
        <p:xfrm>
          <a:off x="511086" y="1844824"/>
          <a:ext cx="8196472" cy="30541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93772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400" dirty="0">
                <a:solidFill>
                  <a:srgbClr val="0070C0"/>
                </a:solidFill>
                <a:latin typeface="Calibri" panose="020F0502020204030204" pitchFamily="34" charset="0"/>
              </a:rPr>
              <a:t>Mediación</a:t>
            </a:r>
            <a:r>
              <a:rPr lang="es-ES" sz="4400" dirty="0" smtClean="0">
                <a:solidFill>
                  <a:srgbClr val="0070C0"/>
                </a:solidFill>
              </a:rPr>
              <a:t> </a:t>
            </a:r>
            <a:r>
              <a:rPr lang="es-ES" sz="4400" dirty="0" smtClean="0">
                <a:solidFill>
                  <a:srgbClr val="0070C0"/>
                </a:solidFill>
                <a:latin typeface="Calibri" panose="020F0502020204030204" pitchFamily="34" charset="0"/>
              </a:rPr>
              <a:t>activa</a:t>
            </a:r>
            <a:endParaRPr lang="es-ES" sz="4400" dirty="0">
              <a:solidFill>
                <a:srgbClr val="0070C0"/>
              </a:solidFill>
              <a:latin typeface="Calibri" panose="020F0502020204030204" pitchFamily="34" charset="0"/>
            </a:endParaRPr>
          </a:p>
        </p:txBody>
      </p:sp>
      <p:pic>
        <p:nvPicPr>
          <p:cNvPr id="8" name="Marcador de contenido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99592" y="1340768"/>
            <a:ext cx="3018594" cy="4525963"/>
          </a:xfrm>
          <a:prstGeom prst="rect">
            <a:avLst/>
          </a:prstGeom>
          <a:ln>
            <a:noFill/>
          </a:ln>
          <a:effectLst>
            <a:outerShdw blurRad="292100" dist="139700" dir="2700000" algn="tl" rotWithShape="0">
              <a:srgbClr val="333333">
                <a:alpha val="65000"/>
              </a:srgbClr>
            </a:outerShdw>
          </a:effectLst>
        </p:spPr>
      </p:pic>
      <p:sp>
        <p:nvSpPr>
          <p:cNvPr id="5" name="Marcador de número de diapositiva 4"/>
          <p:cNvSpPr>
            <a:spLocks noGrp="1"/>
          </p:cNvSpPr>
          <p:nvPr>
            <p:ph type="sldNum" sz="quarter" idx="12"/>
          </p:nvPr>
        </p:nvSpPr>
        <p:spPr/>
        <p:txBody>
          <a:bodyPr/>
          <a:lstStyle/>
          <a:p>
            <a:fld id="{132FADFE-3B8F-471C-ABF0-DBC7717ECBBC}" type="slidenum">
              <a:rPr lang="es-ES" smtClean="0"/>
              <a:pPr/>
              <a:t>9</a:t>
            </a:fld>
            <a:endParaRPr lang="es-ES" dirty="0"/>
          </a:p>
        </p:txBody>
      </p:sp>
      <p:sp>
        <p:nvSpPr>
          <p:cNvPr id="6" name="Marcador de pie de página 5"/>
          <p:cNvSpPr>
            <a:spLocks noGrp="1"/>
          </p:cNvSpPr>
          <p:nvPr>
            <p:ph type="ftr" sz="quarter" idx="11"/>
          </p:nvPr>
        </p:nvSpPr>
        <p:spPr/>
        <p:txBody>
          <a:bodyPr/>
          <a:lstStyle/>
          <a:p>
            <a:pPr algn="ctr"/>
            <a:r>
              <a:rPr lang="es-ES" dirty="0" smtClean="0"/>
              <a:t>Mediación parental</a:t>
            </a:r>
            <a:r>
              <a:rPr lang="es-ES" dirty="0"/>
              <a:t> </a:t>
            </a:r>
            <a:r>
              <a:rPr lang="es-ES" dirty="0" smtClean="0"/>
              <a:t>activa. Pautas</a:t>
            </a:r>
            <a:endParaRPr lang="es-ES" dirty="0"/>
          </a:p>
        </p:txBody>
      </p:sp>
      <p:graphicFrame>
        <p:nvGraphicFramePr>
          <p:cNvPr id="3" name="Marcador de contenido 2"/>
          <p:cNvGraphicFramePr>
            <a:graphicFrameLocks noGrp="1"/>
          </p:cNvGraphicFramePr>
          <p:nvPr>
            <p:ph sz="quarter" idx="4294967295"/>
            <p:extLst>
              <p:ext uri="{D42A27DB-BD31-4B8C-83A1-F6EECF244321}">
                <p14:modId xmlns:p14="http://schemas.microsoft.com/office/powerpoint/2010/main" val="3644262600"/>
              </p:ext>
            </p:extLst>
          </p:nvPr>
        </p:nvGraphicFramePr>
        <p:xfrm>
          <a:off x="4211960" y="1340768"/>
          <a:ext cx="4681537" cy="46513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342445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1122</Words>
  <Application>Microsoft Office PowerPoint</Application>
  <PresentationFormat>Presentación en pantalla (4:3)</PresentationFormat>
  <Paragraphs>223</Paragraphs>
  <Slides>32</Slides>
  <Notes>28</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32</vt:i4>
      </vt:variant>
    </vt:vector>
  </HeadingPairs>
  <TitlesOfParts>
    <vt:vector size="40" baseType="lpstr">
      <vt:lpstr>Arial</vt:lpstr>
      <vt:lpstr>Calibri</vt:lpstr>
      <vt:lpstr>Courier New</vt:lpstr>
      <vt:lpstr>Times New Roman</vt:lpstr>
      <vt:lpstr>Trebuchet MS</vt:lpstr>
      <vt:lpstr>Wingdings</vt:lpstr>
      <vt:lpstr>Tema de Office</vt:lpstr>
      <vt:lpstr>Imagen de mapa de bits</vt:lpstr>
      <vt:lpstr> Mediación parental</vt:lpstr>
      <vt:lpstr>Contenidos a tratar</vt:lpstr>
      <vt:lpstr>Educación digital de los menores</vt:lpstr>
      <vt:lpstr>Mediación parental</vt:lpstr>
      <vt:lpstr>Mediación parental. Ejemplos</vt:lpstr>
      <vt:lpstr>Educación digital</vt:lpstr>
      <vt:lpstr>Regla básica en la mediación parental</vt:lpstr>
      <vt:lpstr>Estrategias de mediación activa </vt:lpstr>
      <vt:lpstr>Mediación activa</vt:lpstr>
      <vt:lpstr>Mediación activa (II)</vt:lpstr>
      <vt:lpstr>Estrategias de mediación restrictiva</vt:lpstr>
      <vt:lpstr>Pactos para limitar el uso de las TIC</vt:lpstr>
      <vt:lpstr>Herramientas de control parental</vt:lpstr>
      <vt:lpstr>Cuentas de usuario específicas</vt:lpstr>
      <vt:lpstr>Recomendaciones adaptadas en función de la edad del menor</vt:lpstr>
      <vt:lpstr>Netiqueta: Comportamiento en línea</vt:lpstr>
      <vt:lpstr>Netiqueta. Comportamiento en línea</vt:lpstr>
      <vt:lpstr>Comunicación familiar</vt:lpstr>
      <vt:lpstr>Los peligros del acoso en Internet</vt:lpstr>
      <vt:lpstr>Privacidad, identidad y reputación digital</vt:lpstr>
      <vt:lpstr>Privacidad, identidad y reputación digital</vt:lpstr>
      <vt:lpstr>Protección ante virus y fraudes</vt:lpstr>
      <vt:lpstr>Protección ante virus y fraudes</vt:lpstr>
      <vt:lpstr>Uso excesivo de las TIC</vt:lpstr>
      <vt:lpstr>Uso excesivo de las TIC</vt:lpstr>
      <vt:lpstr>Cómo responder ante un incidente</vt:lpstr>
      <vt:lpstr>Recursos para la educación digital</vt:lpstr>
      <vt:lpstr>Recursos para la educación digital</vt:lpstr>
      <vt:lpstr>Líneas de ayuda y denuncia</vt:lpstr>
      <vt:lpstr>Dónde localizar más información</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2016-04-08T12:00:20Z</dcterms:created>
  <dcterms:modified xsi:type="dcterms:W3CDTF">2019-05-22T13:36:29Z</dcterms:modified>
</cp:coreProperties>
</file>